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2" r:id="rId5"/>
    <p:sldId id="283" r:id="rId6"/>
    <p:sldId id="267" r:id="rId7"/>
    <p:sldId id="269" r:id="rId8"/>
    <p:sldId id="266" r:id="rId9"/>
    <p:sldId id="268" r:id="rId10"/>
    <p:sldId id="270" r:id="rId11"/>
    <p:sldId id="271" r:id="rId12"/>
    <p:sldId id="272" r:id="rId13"/>
    <p:sldId id="275" r:id="rId14"/>
    <p:sldId id="276" r:id="rId15"/>
    <p:sldId id="277" r:id="rId16"/>
    <p:sldId id="27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0A233B-23DC-4691-80DB-7B1831FD7BF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754848F7-221D-4111-8C1E-6E9790A884FD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1200" dirty="0"/>
        </a:p>
      </dgm:t>
    </dgm:pt>
    <dgm:pt modelId="{60391041-2933-442F-AB9D-7A14EAD3CDD5}" type="parTrans" cxnId="{99178B9A-FC7A-4839-BC13-7619235E6B64}">
      <dgm:prSet/>
      <dgm:spPr/>
      <dgm:t>
        <a:bodyPr/>
        <a:lstStyle/>
        <a:p>
          <a:endParaRPr lang="ru-RU"/>
        </a:p>
      </dgm:t>
    </dgm:pt>
    <dgm:pt modelId="{2946901E-2DCD-4018-B205-5CB2555FAEF1}" type="sibTrans" cxnId="{99178B9A-FC7A-4839-BC13-7619235E6B64}">
      <dgm:prSet/>
      <dgm:spPr/>
      <dgm:t>
        <a:bodyPr/>
        <a:lstStyle/>
        <a:p>
          <a:endParaRPr lang="ru-RU"/>
        </a:p>
      </dgm:t>
    </dgm:pt>
    <dgm:pt modelId="{1EFF3DDC-75D1-4C4D-910E-DDA0055E9292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1200" dirty="0">
            <a:solidFill>
              <a:srgbClr val="002060"/>
            </a:solidFill>
          </a:endParaRPr>
        </a:p>
      </dgm:t>
    </dgm:pt>
    <dgm:pt modelId="{3954FCFA-1138-428A-8EB6-D19AC942E323}" type="parTrans" cxnId="{54900665-C86E-491C-B2B4-1B407309E5F7}">
      <dgm:prSet/>
      <dgm:spPr/>
      <dgm:t>
        <a:bodyPr/>
        <a:lstStyle/>
        <a:p>
          <a:endParaRPr lang="ru-RU"/>
        </a:p>
      </dgm:t>
    </dgm:pt>
    <dgm:pt modelId="{E1461594-EFE3-4EFE-B72C-74A32F65581E}" type="sibTrans" cxnId="{54900665-C86E-491C-B2B4-1B407309E5F7}">
      <dgm:prSet/>
      <dgm:spPr/>
      <dgm:t>
        <a:bodyPr/>
        <a:lstStyle/>
        <a:p>
          <a:endParaRPr lang="ru-RU"/>
        </a:p>
      </dgm:t>
    </dgm:pt>
    <dgm:pt modelId="{836277BF-59BD-4C60-A2F8-0DBE7E2D23E8}">
      <dgm:prSet phldrT="[Текст]"/>
      <dgm:spPr>
        <a:solidFill>
          <a:schemeClr val="bg2"/>
        </a:solidFill>
      </dgm:spPr>
      <dgm:t>
        <a:bodyPr/>
        <a:lstStyle/>
        <a:p>
          <a:endParaRPr lang="ru-RU" b="1" dirty="0">
            <a:solidFill>
              <a:srgbClr val="002060"/>
            </a:solidFill>
          </a:endParaRPr>
        </a:p>
      </dgm:t>
    </dgm:pt>
    <dgm:pt modelId="{607B39A3-B0D7-4F8F-976F-004C01C39D3F}" type="parTrans" cxnId="{F5F07718-3888-442C-834D-8C18CED29415}">
      <dgm:prSet/>
      <dgm:spPr/>
      <dgm:t>
        <a:bodyPr/>
        <a:lstStyle/>
        <a:p>
          <a:endParaRPr lang="ru-RU"/>
        </a:p>
      </dgm:t>
    </dgm:pt>
    <dgm:pt modelId="{8B2FB657-0C48-4FFD-944D-828DF28C35E1}" type="sibTrans" cxnId="{F5F07718-3888-442C-834D-8C18CED29415}">
      <dgm:prSet/>
      <dgm:spPr/>
      <dgm:t>
        <a:bodyPr/>
        <a:lstStyle/>
        <a:p>
          <a:endParaRPr lang="ru-RU"/>
        </a:p>
      </dgm:t>
    </dgm:pt>
    <dgm:pt modelId="{CF28A002-38C0-4D42-968A-C0CF1A65308A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2400" dirty="0">
            <a:solidFill>
              <a:srgbClr val="002060"/>
            </a:solidFill>
          </a:endParaRPr>
        </a:p>
      </dgm:t>
    </dgm:pt>
    <dgm:pt modelId="{E9387C27-85A4-4B0D-8122-44554D67A774}" type="parTrans" cxnId="{59F35FBB-05DF-4CC6-9F93-014397113F44}">
      <dgm:prSet/>
      <dgm:spPr/>
      <dgm:t>
        <a:bodyPr/>
        <a:lstStyle/>
        <a:p>
          <a:endParaRPr lang="ru-RU"/>
        </a:p>
      </dgm:t>
    </dgm:pt>
    <dgm:pt modelId="{D7C04E84-96E4-42EA-B0EF-9FE47F7420D7}" type="sibTrans" cxnId="{59F35FBB-05DF-4CC6-9F93-014397113F44}">
      <dgm:prSet/>
      <dgm:spPr/>
      <dgm:t>
        <a:bodyPr/>
        <a:lstStyle/>
        <a:p>
          <a:endParaRPr lang="ru-RU"/>
        </a:p>
      </dgm:t>
    </dgm:pt>
    <dgm:pt modelId="{E6B7AFC5-30F3-4D4C-B23B-8B1D1F494081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2400" dirty="0">
            <a:solidFill>
              <a:srgbClr val="002060"/>
            </a:solidFill>
          </a:endParaRPr>
        </a:p>
      </dgm:t>
    </dgm:pt>
    <dgm:pt modelId="{FD21CE9E-6D43-441F-9441-DFCB59218F06}" type="parTrans" cxnId="{93D2D36B-081E-440D-A740-818C714A9022}">
      <dgm:prSet/>
      <dgm:spPr/>
      <dgm:t>
        <a:bodyPr/>
        <a:lstStyle/>
        <a:p>
          <a:endParaRPr lang="ru-RU"/>
        </a:p>
      </dgm:t>
    </dgm:pt>
    <dgm:pt modelId="{893DFE8B-1F65-443B-9C42-838B6EF7892C}" type="sibTrans" cxnId="{93D2D36B-081E-440D-A740-818C714A9022}">
      <dgm:prSet/>
      <dgm:spPr/>
      <dgm:t>
        <a:bodyPr/>
        <a:lstStyle/>
        <a:p>
          <a:endParaRPr lang="ru-RU"/>
        </a:p>
      </dgm:t>
    </dgm:pt>
    <dgm:pt modelId="{7D52BD95-C356-4BBD-A92A-05BBE19CCB7D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2400" dirty="0">
            <a:solidFill>
              <a:srgbClr val="002060"/>
            </a:solidFill>
          </a:endParaRPr>
        </a:p>
      </dgm:t>
    </dgm:pt>
    <dgm:pt modelId="{42A445C3-64BC-4F4A-85E0-1956CFF837F7}" type="parTrans" cxnId="{993CCB2C-F3AE-4B13-8D61-0971C89FC444}">
      <dgm:prSet/>
      <dgm:spPr/>
      <dgm:t>
        <a:bodyPr/>
        <a:lstStyle/>
        <a:p>
          <a:endParaRPr lang="ru-RU"/>
        </a:p>
      </dgm:t>
    </dgm:pt>
    <dgm:pt modelId="{A8C5B6B4-B39F-43BF-B96F-DCA47B91BC3E}" type="sibTrans" cxnId="{993CCB2C-F3AE-4B13-8D61-0971C89FC444}">
      <dgm:prSet/>
      <dgm:spPr/>
      <dgm:t>
        <a:bodyPr/>
        <a:lstStyle/>
        <a:p>
          <a:endParaRPr lang="ru-RU"/>
        </a:p>
      </dgm:t>
    </dgm:pt>
    <dgm:pt modelId="{0FD34BC9-60DD-48B6-8595-F826BB04FB13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4000" dirty="0">
            <a:solidFill>
              <a:srgbClr val="002060"/>
            </a:solidFill>
          </a:endParaRPr>
        </a:p>
      </dgm:t>
    </dgm:pt>
    <dgm:pt modelId="{757C738A-7892-4377-9FC2-9A3718167676}" type="parTrans" cxnId="{05C8B0A8-D212-4647-9E81-ADC0DEEC0F63}">
      <dgm:prSet/>
      <dgm:spPr/>
      <dgm:t>
        <a:bodyPr/>
        <a:lstStyle/>
        <a:p>
          <a:endParaRPr lang="ru-RU"/>
        </a:p>
      </dgm:t>
    </dgm:pt>
    <dgm:pt modelId="{0062D75D-C1A3-4FA5-BC44-6BE477922DD5}" type="sibTrans" cxnId="{05C8B0A8-D212-4647-9E81-ADC0DEEC0F63}">
      <dgm:prSet/>
      <dgm:spPr/>
      <dgm:t>
        <a:bodyPr/>
        <a:lstStyle/>
        <a:p>
          <a:endParaRPr lang="ru-RU"/>
        </a:p>
      </dgm:t>
    </dgm:pt>
    <dgm:pt modelId="{89CFBB22-8C15-46AA-ADC8-DBD8F65671D6}" type="pres">
      <dgm:prSet presAssocID="{020A233B-23DC-4691-80DB-7B1831FD7BF2}" presName="Name0" presStyleCnt="0">
        <dgm:presLayoutVars>
          <dgm:dir/>
          <dgm:animLvl val="lvl"/>
          <dgm:resizeHandles val="exact"/>
        </dgm:presLayoutVars>
      </dgm:prSet>
      <dgm:spPr/>
    </dgm:pt>
    <dgm:pt modelId="{DD69480A-ADCF-4544-BCED-3B5700FAA2A3}" type="pres">
      <dgm:prSet presAssocID="{754848F7-221D-4111-8C1E-6E9790A884FD}" presName="Name8" presStyleCnt="0"/>
      <dgm:spPr/>
    </dgm:pt>
    <dgm:pt modelId="{A25403EE-ADFC-4F53-A355-49795BB016D7}" type="pres">
      <dgm:prSet presAssocID="{754848F7-221D-4111-8C1E-6E9790A884FD}" presName="level" presStyleLbl="node1" presStyleIdx="0" presStyleCnt="7" custScaleX="1006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5FEF07-3442-4885-8748-61DD035FB08C}" type="pres">
      <dgm:prSet presAssocID="{754848F7-221D-4111-8C1E-6E9790A884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9C745-CB5E-4AF7-B172-1BB9A9C7DCD4}" type="pres">
      <dgm:prSet presAssocID="{1EFF3DDC-75D1-4C4D-910E-DDA0055E9292}" presName="Name8" presStyleCnt="0"/>
      <dgm:spPr/>
    </dgm:pt>
    <dgm:pt modelId="{81FC05E2-6B5B-4C38-8C21-B1F697035265}" type="pres">
      <dgm:prSet presAssocID="{1EFF3DDC-75D1-4C4D-910E-DDA0055E9292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BB2FA3-66BB-42EA-97F7-D901E1D9A82C}" type="pres">
      <dgm:prSet presAssocID="{1EFF3DDC-75D1-4C4D-910E-DDA0055E929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BB52C-52A6-483C-BBEB-CE67BA37C9ED}" type="pres">
      <dgm:prSet presAssocID="{836277BF-59BD-4C60-A2F8-0DBE7E2D23E8}" presName="Name8" presStyleCnt="0"/>
      <dgm:spPr/>
    </dgm:pt>
    <dgm:pt modelId="{462DBFFD-4A83-4EC1-AA7A-9D31087D3738}" type="pres">
      <dgm:prSet presAssocID="{836277BF-59BD-4C60-A2F8-0DBE7E2D23E8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A5B54E-B22E-4E0A-8D3C-72BE8A011603}" type="pres">
      <dgm:prSet presAssocID="{836277BF-59BD-4C60-A2F8-0DBE7E2D23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40F3A-7E7A-415C-85BC-3515663E5EA2}" type="pres">
      <dgm:prSet presAssocID="{CF28A002-38C0-4D42-968A-C0CF1A65308A}" presName="Name8" presStyleCnt="0"/>
      <dgm:spPr/>
    </dgm:pt>
    <dgm:pt modelId="{91EF2A46-4520-458E-A449-1DEFECE74BE3}" type="pres">
      <dgm:prSet presAssocID="{CF28A002-38C0-4D42-968A-C0CF1A65308A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97FC1C-920E-4282-91B4-0A9D7B9EC739}" type="pres">
      <dgm:prSet presAssocID="{CF28A002-38C0-4D42-968A-C0CF1A6530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636DF-BA49-4892-B0DB-59FE5BCA716D}" type="pres">
      <dgm:prSet presAssocID="{E6B7AFC5-30F3-4D4C-B23B-8B1D1F494081}" presName="Name8" presStyleCnt="0"/>
      <dgm:spPr/>
    </dgm:pt>
    <dgm:pt modelId="{714DD780-4AF5-486C-875B-F34E878DC6EC}" type="pres">
      <dgm:prSet presAssocID="{E6B7AFC5-30F3-4D4C-B23B-8B1D1F494081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391E1-FC93-433A-81B4-37101A01CA5E}" type="pres">
      <dgm:prSet presAssocID="{E6B7AFC5-30F3-4D4C-B23B-8B1D1F49408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55252C-04A0-4EBB-AB94-7D8C0CB6871A}" type="pres">
      <dgm:prSet presAssocID="{7D52BD95-C356-4BBD-A92A-05BBE19CCB7D}" presName="Name8" presStyleCnt="0"/>
      <dgm:spPr/>
    </dgm:pt>
    <dgm:pt modelId="{8ACFB5BA-A3E7-4CBC-9219-4D0345A89C52}" type="pres">
      <dgm:prSet presAssocID="{7D52BD95-C356-4BBD-A92A-05BBE19CCB7D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9B9991-4D5A-4C07-A1D3-B6BFBE59188F}" type="pres">
      <dgm:prSet presAssocID="{7D52BD95-C356-4BBD-A92A-05BBE19CCB7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EB4918-F35E-40F3-9E06-0F24CB2A8661}" type="pres">
      <dgm:prSet presAssocID="{0FD34BC9-60DD-48B6-8595-F826BB04FB13}" presName="Name8" presStyleCnt="0"/>
      <dgm:spPr/>
    </dgm:pt>
    <dgm:pt modelId="{38AC7BC3-9B92-45B1-B35C-1A846134A63E}" type="pres">
      <dgm:prSet presAssocID="{0FD34BC9-60DD-48B6-8595-F826BB04FB13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0155CD-A593-47B5-9E51-E40992A18A24}" type="pres">
      <dgm:prSet presAssocID="{0FD34BC9-60DD-48B6-8595-F826BB04FB1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3CCB2C-F3AE-4B13-8D61-0971C89FC444}" srcId="{020A233B-23DC-4691-80DB-7B1831FD7BF2}" destId="{7D52BD95-C356-4BBD-A92A-05BBE19CCB7D}" srcOrd="5" destOrd="0" parTransId="{42A445C3-64BC-4F4A-85E0-1956CFF837F7}" sibTransId="{A8C5B6B4-B39F-43BF-B96F-DCA47B91BC3E}"/>
    <dgm:cxn modelId="{F2674DAB-E1E6-42CA-B083-C150AE8A94D3}" type="presOf" srcId="{CF28A002-38C0-4D42-968A-C0CF1A65308A}" destId="{91EF2A46-4520-458E-A449-1DEFECE74BE3}" srcOrd="0" destOrd="0" presId="urn:microsoft.com/office/officeart/2005/8/layout/pyramid1"/>
    <dgm:cxn modelId="{59F35FBB-05DF-4CC6-9F93-014397113F44}" srcId="{020A233B-23DC-4691-80DB-7B1831FD7BF2}" destId="{CF28A002-38C0-4D42-968A-C0CF1A65308A}" srcOrd="3" destOrd="0" parTransId="{E9387C27-85A4-4B0D-8122-44554D67A774}" sibTransId="{D7C04E84-96E4-42EA-B0EF-9FE47F7420D7}"/>
    <dgm:cxn modelId="{93D2D36B-081E-440D-A740-818C714A9022}" srcId="{020A233B-23DC-4691-80DB-7B1831FD7BF2}" destId="{E6B7AFC5-30F3-4D4C-B23B-8B1D1F494081}" srcOrd="4" destOrd="0" parTransId="{FD21CE9E-6D43-441F-9441-DFCB59218F06}" sibTransId="{893DFE8B-1F65-443B-9C42-838B6EF7892C}"/>
    <dgm:cxn modelId="{C26D097C-50F7-4BE7-9017-E0C346BA0FF9}" type="presOf" srcId="{E6B7AFC5-30F3-4D4C-B23B-8B1D1F494081}" destId="{714DD780-4AF5-486C-875B-F34E878DC6EC}" srcOrd="0" destOrd="0" presId="urn:microsoft.com/office/officeart/2005/8/layout/pyramid1"/>
    <dgm:cxn modelId="{B23BC23F-8F12-4B4E-8163-11617C08A3C8}" type="presOf" srcId="{020A233B-23DC-4691-80DB-7B1831FD7BF2}" destId="{89CFBB22-8C15-46AA-ADC8-DBD8F65671D6}" srcOrd="0" destOrd="0" presId="urn:microsoft.com/office/officeart/2005/8/layout/pyramid1"/>
    <dgm:cxn modelId="{FBA83B1E-5236-4674-A1EB-09DCBF9D83C5}" type="presOf" srcId="{E6B7AFC5-30F3-4D4C-B23B-8B1D1F494081}" destId="{0B5391E1-FC93-433A-81B4-37101A01CA5E}" srcOrd="1" destOrd="0" presId="urn:microsoft.com/office/officeart/2005/8/layout/pyramid1"/>
    <dgm:cxn modelId="{99178B9A-FC7A-4839-BC13-7619235E6B64}" srcId="{020A233B-23DC-4691-80DB-7B1831FD7BF2}" destId="{754848F7-221D-4111-8C1E-6E9790A884FD}" srcOrd="0" destOrd="0" parTransId="{60391041-2933-442F-AB9D-7A14EAD3CDD5}" sibTransId="{2946901E-2DCD-4018-B205-5CB2555FAEF1}"/>
    <dgm:cxn modelId="{130B6EC2-9ACA-48A1-B807-33193AF05A94}" type="presOf" srcId="{CF28A002-38C0-4D42-968A-C0CF1A65308A}" destId="{2097FC1C-920E-4282-91B4-0A9D7B9EC739}" srcOrd="1" destOrd="0" presId="urn:microsoft.com/office/officeart/2005/8/layout/pyramid1"/>
    <dgm:cxn modelId="{EF58F2CB-AD5B-41CA-81F4-DCA7351B4068}" type="presOf" srcId="{754848F7-221D-4111-8C1E-6E9790A884FD}" destId="{5C5FEF07-3442-4885-8748-61DD035FB08C}" srcOrd="1" destOrd="0" presId="urn:microsoft.com/office/officeart/2005/8/layout/pyramid1"/>
    <dgm:cxn modelId="{05C8B0A8-D212-4647-9E81-ADC0DEEC0F63}" srcId="{020A233B-23DC-4691-80DB-7B1831FD7BF2}" destId="{0FD34BC9-60DD-48B6-8595-F826BB04FB13}" srcOrd="6" destOrd="0" parTransId="{757C738A-7892-4377-9FC2-9A3718167676}" sibTransId="{0062D75D-C1A3-4FA5-BC44-6BE477922DD5}"/>
    <dgm:cxn modelId="{6D411310-DA2A-45E5-A707-E02E15952802}" type="presOf" srcId="{7D52BD95-C356-4BBD-A92A-05BBE19CCB7D}" destId="{8ACFB5BA-A3E7-4CBC-9219-4D0345A89C52}" srcOrd="0" destOrd="0" presId="urn:microsoft.com/office/officeart/2005/8/layout/pyramid1"/>
    <dgm:cxn modelId="{9F6E10A4-46FB-479F-95D4-B438EAAAECBB}" type="presOf" srcId="{0FD34BC9-60DD-48B6-8595-F826BB04FB13}" destId="{38AC7BC3-9B92-45B1-B35C-1A846134A63E}" srcOrd="0" destOrd="0" presId="urn:microsoft.com/office/officeart/2005/8/layout/pyramid1"/>
    <dgm:cxn modelId="{601F73E2-B373-4DE5-8ACE-F8E5E92BEEDA}" type="presOf" srcId="{836277BF-59BD-4C60-A2F8-0DBE7E2D23E8}" destId="{462DBFFD-4A83-4EC1-AA7A-9D31087D3738}" srcOrd="0" destOrd="0" presId="urn:microsoft.com/office/officeart/2005/8/layout/pyramid1"/>
    <dgm:cxn modelId="{F5F07718-3888-442C-834D-8C18CED29415}" srcId="{020A233B-23DC-4691-80DB-7B1831FD7BF2}" destId="{836277BF-59BD-4C60-A2F8-0DBE7E2D23E8}" srcOrd="2" destOrd="0" parTransId="{607B39A3-B0D7-4F8F-976F-004C01C39D3F}" sibTransId="{8B2FB657-0C48-4FFD-944D-828DF28C35E1}"/>
    <dgm:cxn modelId="{B10FA5B4-862D-4E32-8AD8-0FB350C93B68}" type="presOf" srcId="{7D52BD95-C356-4BBD-A92A-05BBE19CCB7D}" destId="{839B9991-4D5A-4C07-A1D3-B6BFBE59188F}" srcOrd="1" destOrd="0" presId="urn:microsoft.com/office/officeart/2005/8/layout/pyramid1"/>
    <dgm:cxn modelId="{54900665-C86E-491C-B2B4-1B407309E5F7}" srcId="{020A233B-23DC-4691-80DB-7B1831FD7BF2}" destId="{1EFF3DDC-75D1-4C4D-910E-DDA0055E9292}" srcOrd="1" destOrd="0" parTransId="{3954FCFA-1138-428A-8EB6-D19AC942E323}" sibTransId="{E1461594-EFE3-4EFE-B72C-74A32F65581E}"/>
    <dgm:cxn modelId="{208361A7-37D0-4477-BD46-3CF32FA25973}" type="presOf" srcId="{754848F7-221D-4111-8C1E-6E9790A884FD}" destId="{A25403EE-ADFC-4F53-A355-49795BB016D7}" srcOrd="0" destOrd="0" presId="urn:microsoft.com/office/officeart/2005/8/layout/pyramid1"/>
    <dgm:cxn modelId="{D717767B-D53C-4615-8847-C0B0F7DC9099}" type="presOf" srcId="{1EFF3DDC-75D1-4C4D-910E-DDA0055E9292}" destId="{81FC05E2-6B5B-4C38-8C21-B1F697035265}" srcOrd="0" destOrd="0" presId="urn:microsoft.com/office/officeart/2005/8/layout/pyramid1"/>
    <dgm:cxn modelId="{9F94D080-09D7-41BE-8B1C-A745F5C5A849}" type="presOf" srcId="{0FD34BC9-60DD-48B6-8595-F826BB04FB13}" destId="{C60155CD-A593-47B5-9E51-E40992A18A24}" srcOrd="1" destOrd="0" presId="urn:microsoft.com/office/officeart/2005/8/layout/pyramid1"/>
    <dgm:cxn modelId="{94103CD6-1610-448A-AF36-434D9EB667A1}" type="presOf" srcId="{1EFF3DDC-75D1-4C4D-910E-DDA0055E9292}" destId="{C8BB2FA3-66BB-42EA-97F7-D901E1D9A82C}" srcOrd="1" destOrd="0" presId="urn:microsoft.com/office/officeart/2005/8/layout/pyramid1"/>
    <dgm:cxn modelId="{28A52F83-67FF-4AF3-9514-761B8D62D12B}" type="presOf" srcId="{836277BF-59BD-4C60-A2F8-0DBE7E2D23E8}" destId="{67A5B54E-B22E-4E0A-8D3C-72BE8A011603}" srcOrd="1" destOrd="0" presId="urn:microsoft.com/office/officeart/2005/8/layout/pyramid1"/>
    <dgm:cxn modelId="{4F7C1F2B-9FBE-415E-A565-2F5D804C59AE}" type="presParOf" srcId="{89CFBB22-8C15-46AA-ADC8-DBD8F65671D6}" destId="{DD69480A-ADCF-4544-BCED-3B5700FAA2A3}" srcOrd="0" destOrd="0" presId="urn:microsoft.com/office/officeart/2005/8/layout/pyramid1"/>
    <dgm:cxn modelId="{78B6BA6D-761C-4B8E-AEC0-83326762D553}" type="presParOf" srcId="{DD69480A-ADCF-4544-BCED-3B5700FAA2A3}" destId="{A25403EE-ADFC-4F53-A355-49795BB016D7}" srcOrd="0" destOrd="0" presId="urn:microsoft.com/office/officeart/2005/8/layout/pyramid1"/>
    <dgm:cxn modelId="{5309BA00-8F52-4948-A340-1C9DABC230CE}" type="presParOf" srcId="{DD69480A-ADCF-4544-BCED-3B5700FAA2A3}" destId="{5C5FEF07-3442-4885-8748-61DD035FB08C}" srcOrd="1" destOrd="0" presId="urn:microsoft.com/office/officeart/2005/8/layout/pyramid1"/>
    <dgm:cxn modelId="{18E69B30-1CB9-41FD-9B26-A60CD7785176}" type="presParOf" srcId="{89CFBB22-8C15-46AA-ADC8-DBD8F65671D6}" destId="{7D59C745-CB5E-4AF7-B172-1BB9A9C7DCD4}" srcOrd="1" destOrd="0" presId="urn:microsoft.com/office/officeart/2005/8/layout/pyramid1"/>
    <dgm:cxn modelId="{D0902B76-A0CF-438D-BE3A-418DD6EB495C}" type="presParOf" srcId="{7D59C745-CB5E-4AF7-B172-1BB9A9C7DCD4}" destId="{81FC05E2-6B5B-4C38-8C21-B1F697035265}" srcOrd="0" destOrd="0" presId="urn:microsoft.com/office/officeart/2005/8/layout/pyramid1"/>
    <dgm:cxn modelId="{F95A07D6-B06B-4AB2-8A3E-190A0D654A98}" type="presParOf" srcId="{7D59C745-CB5E-4AF7-B172-1BB9A9C7DCD4}" destId="{C8BB2FA3-66BB-42EA-97F7-D901E1D9A82C}" srcOrd="1" destOrd="0" presId="urn:microsoft.com/office/officeart/2005/8/layout/pyramid1"/>
    <dgm:cxn modelId="{EA22503C-C4A2-4F9D-93F5-0B7D5B539BE5}" type="presParOf" srcId="{89CFBB22-8C15-46AA-ADC8-DBD8F65671D6}" destId="{898BB52C-52A6-483C-BBEB-CE67BA37C9ED}" srcOrd="2" destOrd="0" presId="urn:microsoft.com/office/officeart/2005/8/layout/pyramid1"/>
    <dgm:cxn modelId="{96A2DE78-25C0-4F64-A7B6-8A9F8979CEF1}" type="presParOf" srcId="{898BB52C-52A6-483C-BBEB-CE67BA37C9ED}" destId="{462DBFFD-4A83-4EC1-AA7A-9D31087D3738}" srcOrd="0" destOrd="0" presId="urn:microsoft.com/office/officeart/2005/8/layout/pyramid1"/>
    <dgm:cxn modelId="{7F9705E3-E0E0-44A6-9973-0578DE79974B}" type="presParOf" srcId="{898BB52C-52A6-483C-BBEB-CE67BA37C9ED}" destId="{67A5B54E-B22E-4E0A-8D3C-72BE8A011603}" srcOrd="1" destOrd="0" presId="urn:microsoft.com/office/officeart/2005/8/layout/pyramid1"/>
    <dgm:cxn modelId="{AE306382-887F-4ABE-A89E-084978FCF4A0}" type="presParOf" srcId="{89CFBB22-8C15-46AA-ADC8-DBD8F65671D6}" destId="{B5840F3A-7E7A-415C-85BC-3515663E5EA2}" srcOrd="3" destOrd="0" presId="urn:microsoft.com/office/officeart/2005/8/layout/pyramid1"/>
    <dgm:cxn modelId="{0CC5DD8F-524B-4560-A79A-FD8D06500F21}" type="presParOf" srcId="{B5840F3A-7E7A-415C-85BC-3515663E5EA2}" destId="{91EF2A46-4520-458E-A449-1DEFECE74BE3}" srcOrd="0" destOrd="0" presId="urn:microsoft.com/office/officeart/2005/8/layout/pyramid1"/>
    <dgm:cxn modelId="{B7D2B3D1-0FE3-406C-832B-C192796C85A9}" type="presParOf" srcId="{B5840F3A-7E7A-415C-85BC-3515663E5EA2}" destId="{2097FC1C-920E-4282-91B4-0A9D7B9EC739}" srcOrd="1" destOrd="0" presId="urn:microsoft.com/office/officeart/2005/8/layout/pyramid1"/>
    <dgm:cxn modelId="{5EAD2457-649E-48DF-ADD0-B78FA8431CF3}" type="presParOf" srcId="{89CFBB22-8C15-46AA-ADC8-DBD8F65671D6}" destId="{0D1636DF-BA49-4892-B0DB-59FE5BCA716D}" srcOrd="4" destOrd="0" presId="urn:microsoft.com/office/officeart/2005/8/layout/pyramid1"/>
    <dgm:cxn modelId="{0E23AA97-786A-49DD-829C-45F5716893BE}" type="presParOf" srcId="{0D1636DF-BA49-4892-B0DB-59FE5BCA716D}" destId="{714DD780-4AF5-486C-875B-F34E878DC6EC}" srcOrd="0" destOrd="0" presId="urn:microsoft.com/office/officeart/2005/8/layout/pyramid1"/>
    <dgm:cxn modelId="{2DD3662C-FC2B-42DA-9606-6EC212AF5B6F}" type="presParOf" srcId="{0D1636DF-BA49-4892-B0DB-59FE5BCA716D}" destId="{0B5391E1-FC93-433A-81B4-37101A01CA5E}" srcOrd="1" destOrd="0" presId="urn:microsoft.com/office/officeart/2005/8/layout/pyramid1"/>
    <dgm:cxn modelId="{C15A8D8D-0FF6-4056-B903-C401F47EF8F1}" type="presParOf" srcId="{89CFBB22-8C15-46AA-ADC8-DBD8F65671D6}" destId="{FA55252C-04A0-4EBB-AB94-7D8C0CB6871A}" srcOrd="5" destOrd="0" presId="urn:microsoft.com/office/officeart/2005/8/layout/pyramid1"/>
    <dgm:cxn modelId="{F6A1C449-B2E8-4CE3-B3CB-6C7055A9E59D}" type="presParOf" srcId="{FA55252C-04A0-4EBB-AB94-7D8C0CB6871A}" destId="{8ACFB5BA-A3E7-4CBC-9219-4D0345A89C52}" srcOrd="0" destOrd="0" presId="urn:microsoft.com/office/officeart/2005/8/layout/pyramid1"/>
    <dgm:cxn modelId="{50CCE6DE-26D4-4468-A9B3-6B0FDD072E7D}" type="presParOf" srcId="{FA55252C-04A0-4EBB-AB94-7D8C0CB6871A}" destId="{839B9991-4D5A-4C07-A1D3-B6BFBE59188F}" srcOrd="1" destOrd="0" presId="urn:microsoft.com/office/officeart/2005/8/layout/pyramid1"/>
    <dgm:cxn modelId="{9F47EF9A-24A1-44BE-9C6B-FBD17D505DA6}" type="presParOf" srcId="{89CFBB22-8C15-46AA-ADC8-DBD8F65671D6}" destId="{9DEB4918-F35E-40F3-9E06-0F24CB2A8661}" srcOrd="6" destOrd="0" presId="urn:microsoft.com/office/officeart/2005/8/layout/pyramid1"/>
    <dgm:cxn modelId="{F1EE00BF-9D41-4370-AADF-8D366538AC54}" type="presParOf" srcId="{9DEB4918-F35E-40F3-9E06-0F24CB2A8661}" destId="{38AC7BC3-9B92-45B1-B35C-1A846134A63E}" srcOrd="0" destOrd="0" presId="urn:microsoft.com/office/officeart/2005/8/layout/pyramid1"/>
    <dgm:cxn modelId="{28CCFC32-F3EF-4E6F-B564-A32AAF6E6C40}" type="presParOf" srcId="{9DEB4918-F35E-40F3-9E06-0F24CB2A8661}" destId="{C60155CD-A593-47B5-9E51-E40992A18A2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0A233B-23DC-4691-80DB-7B1831FD7BF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754848F7-221D-4111-8C1E-6E9790A884FD}">
      <dgm:prSet phldrT="[Текст]" custT="1"/>
      <dgm:spPr>
        <a:solidFill>
          <a:schemeClr val="bg2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Лекция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5%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endParaRPr lang="ru-RU" sz="17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0391041-2933-442F-AB9D-7A14EAD3CDD5}" type="parTrans" cxnId="{99178B9A-FC7A-4839-BC13-7619235E6B6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2946901E-2DCD-4018-B205-5CB2555FAEF1}" type="sibTrans" cxnId="{99178B9A-FC7A-4839-BC13-7619235E6B6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1EFF3DDC-75D1-4C4D-910E-DDA0055E9292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600" b="1" smtClean="0">
              <a:solidFill>
                <a:srgbClr val="002060"/>
              </a:solidFill>
              <a:latin typeface="+mj-lt"/>
              <a:cs typeface="Calibri Light" panose="020F0302020204030204" pitchFamily="34" charset="0"/>
            </a:rPr>
            <a:t>Чтение (самостоятельное) </a:t>
          </a:r>
          <a:r>
            <a:rPr lang="en-US" sz="1600" b="1" smtClean="0">
              <a:solidFill>
                <a:srgbClr val="002060"/>
              </a:solidFill>
              <a:latin typeface="+mj-lt"/>
            </a:rPr>
            <a:t>1</a:t>
          </a:r>
          <a:r>
            <a:rPr lang="ru-RU" sz="1600" b="1" smtClean="0">
              <a:solidFill>
                <a:srgbClr val="002060"/>
              </a:solidFill>
              <a:latin typeface="+mj-lt"/>
            </a:rPr>
            <a:t>0%</a:t>
          </a:r>
          <a:endParaRPr lang="ru-RU" sz="1600" dirty="0">
            <a:solidFill>
              <a:srgbClr val="002060"/>
            </a:solidFill>
            <a:latin typeface="+mj-lt"/>
          </a:endParaRPr>
        </a:p>
      </dgm:t>
    </dgm:pt>
    <dgm:pt modelId="{3954FCFA-1138-428A-8EB6-D19AC942E323}" type="parTrans" cxnId="{54900665-C86E-491C-B2B4-1B407309E5F7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E1461594-EFE3-4EFE-B72C-74A32F65581E}" type="sibTrans" cxnId="{54900665-C86E-491C-B2B4-1B407309E5F7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836277BF-59BD-4C60-A2F8-0DBE7E2D23E8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Аудио-видео</a:t>
          </a:r>
        </a:p>
        <a:p>
          <a:r>
            <a:rPr lang="ru-RU" sz="1800" b="1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обучение 20% </a:t>
          </a:r>
          <a:endParaRPr lang="ru-RU" sz="1800" b="1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07B39A3-B0D7-4F8F-976F-004C01C39D3F}" type="parTrans" cxnId="{F5F07718-3888-442C-834D-8C18CED29415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8B2FB657-0C48-4FFD-944D-828DF28C35E1}" type="sibTrans" cxnId="{F5F07718-3888-442C-834D-8C18CED29415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CF28A002-38C0-4D42-968A-C0CF1A65308A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Демонстрация 30%</a:t>
          </a:r>
          <a:endParaRPr lang="ru-RU" sz="1800" b="1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E9387C27-85A4-4B0D-8122-44554D67A774}" type="parTrans" cxnId="{59F35FBB-05DF-4CC6-9F93-014397113F4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D7C04E84-96E4-42EA-B0EF-9FE47F7420D7}" type="sibTrans" cxnId="{59F35FBB-05DF-4CC6-9F93-014397113F4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E6B7AFC5-30F3-4D4C-B23B-8B1D1F494081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Работа в группах 50%</a:t>
          </a:r>
          <a:endParaRPr lang="ru-RU" sz="1800" b="1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D21CE9E-6D43-441F-9441-DFCB59218F06}" type="parTrans" cxnId="{93D2D36B-081E-440D-A740-818C714A9022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893DFE8B-1F65-443B-9C42-838B6EF7892C}" type="sibTrans" cxnId="{93D2D36B-081E-440D-A740-818C714A9022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7D52BD95-C356-4BBD-A92A-05BBE19CCB7D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В процессе деятельности 75%</a:t>
          </a:r>
          <a:endParaRPr lang="ru-RU" sz="1800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42A445C3-64BC-4F4A-85E0-1956CFF837F7}" type="parTrans" cxnId="{993CCB2C-F3AE-4B13-8D61-0971C89FC44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A8C5B6B4-B39F-43BF-B96F-DCA47B91BC3E}" type="sibTrans" cxnId="{993CCB2C-F3AE-4B13-8D61-0971C89FC44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0FD34BC9-60DD-48B6-8595-F826BB04FB13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Обучение других 90%</a:t>
          </a:r>
          <a:endParaRPr lang="ru-RU" sz="1800" b="1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757C738A-7892-4377-9FC2-9A3718167676}" type="parTrans" cxnId="{05C8B0A8-D212-4647-9E81-ADC0DEEC0F63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0062D75D-C1A3-4FA5-BC44-6BE477922DD5}" type="sibTrans" cxnId="{05C8B0A8-D212-4647-9E81-ADC0DEEC0F63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89CFBB22-8C15-46AA-ADC8-DBD8F65671D6}" type="pres">
      <dgm:prSet presAssocID="{020A233B-23DC-4691-80DB-7B1831FD7BF2}" presName="Name0" presStyleCnt="0">
        <dgm:presLayoutVars>
          <dgm:dir/>
          <dgm:animLvl val="lvl"/>
          <dgm:resizeHandles val="exact"/>
        </dgm:presLayoutVars>
      </dgm:prSet>
      <dgm:spPr/>
    </dgm:pt>
    <dgm:pt modelId="{DD69480A-ADCF-4544-BCED-3B5700FAA2A3}" type="pres">
      <dgm:prSet presAssocID="{754848F7-221D-4111-8C1E-6E9790A884FD}" presName="Name8" presStyleCnt="0"/>
      <dgm:spPr/>
    </dgm:pt>
    <dgm:pt modelId="{A25403EE-ADFC-4F53-A355-49795BB016D7}" type="pres">
      <dgm:prSet presAssocID="{754848F7-221D-4111-8C1E-6E9790A884FD}" presName="level" presStyleLbl="node1" presStyleIdx="0" presStyleCnt="7" custScaleX="122638" custScaleY="125704" custLinFactNeighborY="325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5FEF07-3442-4885-8748-61DD035FB08C}" type="pres">
      <dgm:prSet presAssocID="{754848F7-221D-4111-8C1E-6E9790A884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9C745-CB5E-4AF7-B172-1BB9A9C7DCD4}" type="pres">
      <dgm:prSet presAssocID="{1EFF3DDC-75D1-4C4D-910E-DDA0055E9292}" presName="Name8" presStyleCnt="0"/>
      <dgm:spPr/>
    </dgm:pt>
    <dgm:pt modelId="{81FC05E2-6B5B-4C38-8C21-B1F697035265}" type="pres">
      <dgm:prSet presAssocID="{1EFF3DDC-75D1-4C4D-910E-DDA0055E9292}" presName="level" presStyleLbl="node1" presStyleIdx="1" presStyleCnt="7" custScaleX="9866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BB2FA3-66BB-42EA-97F7-D901E1D9A82C}" type="pres">
      <dgm:prSet presAssocID="{1EFF3DDC-75D1-4C4D-910E-DDA0055E929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BB52C-52A6-483C-BBEB-CE67BA37C9ED}" type="pres">
      <dgm:prSet presAssocID="{836277BF-59BD-4C60-A2F8-0DBE7E2D23E8}" presName="Name8" presStyleCnt="0"/>
      <dgm:spPr/>
    </dgm:pt>
    <dgm:pt modelId="{462DBFFD-4A83-4EC1-AA7A-9D31087D3738}" type="pres">
      <dgm:prSet presAssocID="{836277BF-59BD-4C60-A2F8-0DBE7E2D23E8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A5B54E-B22E-4E0A-8D3C-72BE8A011603}" type="pres">
      <dgm:prSet presAssocID="{836277BF-59BD-4C60-A2F8-0DBE7E2D23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40F3A-7E7A-415C-85BC-3515663E5EA2}" type="pres">
      <dgm:prSet presAssocID="{CF28A002-38C0-4D42-968A-C0CF1A65308A}" presName="Name8" presStyleCnt="0"/>
      <dgm:spPr/>
    </dgm:pt>
    <dgm:pt modelId="{91EF2A46-4520-458E-A449-1DEFECE74BE3}" type="pres">
      <dgm:prSet presAssocID="{CF28A002-38C0-4D42-968A-C0CF1A65308A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97FC1C-920E-4282-91B4-0A9D7B9EC739}" type="pres">
      <dgm:prSet presAssocID="{CF28A002-38C0-4D42-968A-C0CF1A6530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636DF-BA49-4892-B0DB-59FE5BCA716D}" type="pres">
      <dgm:prSet presAssocID="{E6B7AFC5-30F3-4D4C-B23B-8B1D1F494081}" presName="Name8" presStyleCnt="0"/>
      <dgm:spPr/>
    </dgm:pt>
    <dgm:pt modelId="{714DD780-4AF5-486C-875B-F34E878DC6EC}" type="pres">
      <dgm:prSet presAssocID="{E6B7AFC5-30F3-4D4C-B23B-8B1D1F494081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391E1-FC93-433A-81B4-37101A01CA5E}" type="pres">
      <dgm:prSet presAssocID="{E6B7AFC5-30F3-4D4C-B23B-8B1D1F49408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55252C-04A0-4EBB-AB94-7D8C0CB6871A}" type="pres">
      <dgm:prSet presAssocID="{7D52BD95-C356-4BBD-A92A-05BBE19CCB7D}" presName="Name8" presStyleCnt="0"/>
      <dgm:spPr/>
    </dgm:pt>
    <dgm:pt modelId="{8ACFB5BA-A3E7-4CBC-9219-4D0345A89C52}" type="pres">
      <dgm:prSet presAssocID="{7D52BD95-C356-4BBD-A92A-05BBE19CCB7D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9B9991-4D5A-4C07-A1D3-B6BFBE59188F}" type="pres">
      <dgm:prSet presAssocID="{7D52BD95-C356-4BBD-A92A-05BBE19CCB7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EB4918-F35E-40F3-9E06-0F24CB2A8661}" type="pres">
      <dgm:prSet presAssocID="{0FD34BC9-60DD-48B6-8595-F826BB04FB13}" presName="Name8" presStyleCnt="0"/>
      <dgm:spPr/>
    </dgm:pt>
    <dgm:pt modelId="{38AC7BC3-9B92-45B1-B35C-1A846134A63E}" type="pres">
      <dgm:prSet presAssocID="{0FD34BC9-60DD-48B6-8595-F826BB04FB13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0155CD-A593-47B5-9E51-E40992A18A24}" type="pres">
      <dgm:prSet presAssocID="{0FD34BC9-60DD-48B6-8595-F826BB04FB1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5E932-6E59-4811-BC91-81848060363F}" type="presOf" srcId="{754848F7-221D-4111-8C1E-6E9790A884FD}" destId="{5C5FEF07-3442-4885-8748-61DD035FB08C}" srcOrd="1" destOrd="0" presId="urn:microsoft.com/office/officeart/2005/8/layout/pyramid1"/>
    <dgm:cxn modelId="{5D5A639A-6E99-4E21-AEC2-FA9B80B7DF89}" type="presOf" srcId="{0FD34BC9-60DD-48B6-8595-F826BB04FB13}" destId="{C60155CD-A593-47B5-9E51-E40992A18A24}" srcOrd="1" destOrd="0" presId="urn:microsoft.com/office/officeart/2005/8/layout/pyramid1"/>
    <dgm:cxn modelId="{DDC2ED90-E717-4F57-99C2-4F3315EC1D7E}" type="presOf" srcId="{836277BF-59BD-4C60-A2F8-0DBE7E2D23E8}" destId="{462DBFFD-4A83-4EC1-AA7A-9D31087D3738}" srcOrd="0" destOrd="0" presId="urn:microsoft.com/office/officeart/2005/8/layout/pyramid1"/>
    <dgm:cxn modelId="{A0ECFE54-8E12-4C6C-A9E1-B9DFF5FE3735}" type="presOf" srcId="{020A233B-23DC-4691-80DB-7B1831FD7BF2}" destId="{89CFBB22-8C15-46AA-ADC8-DBD8F65671D6}" srcOrd="0" destOrd="0" presId="urn:microsoft.com/office/officeart/2005/8/layout/pyramid1"/>
    <dgm:cxn modelId="{05C8B0A8-D212-4647-9E81-ADC0DEEC0F63}" srcId="{020A233B-23DC-4691-80DB-7B1831FD7BF2}" destId="{0FD34BC9-60DD-48B6-8595-F826BB04FB13}" srcOrd="6" destOrd="0" parTransId="{757C738A-7892-4377-9FC2-9A3718167676}" sibTransId="{0062D75D-C1A3-4FA5-BC44-6BE477922DD5}"/>
    <dgm:cxn modelId="{11C580B9-15A0-49CF-AE0A-0074CB1D585C}" type="presOf" srcId="{1EFF3DDC-75D1-4C4D-910E-DDA0055E9292}" destId="{C8BB2FA3-66BB-42EA-97F7-D901E1D9A82C}" srcOrd="1" destOrd="0" presId="urn:microsoft.com/office/officeart/2005/8/layout/pyramid1"/>
    <dgm:cxn modelId="{453B92CE-FB91-4523-84F2-2D3094F6E8FB}" type="presOf" srcId="{E6B7AFC5-30F3-4D4C-B23B-8B1D1F494081}" destId="{0B5391E1-FC93-433A-81B4-37101A01CA5E}" srcOrd="1" destOrd="0" presId="urn:microsoft.com/office/officeart/2005/8/layout/pyramid1"/>
    <dgm:cxn modelId="{6121B5D9-6761-48E1-B47D-F5915429781B}" type="presOf" srcId="{CF28A002-38C0-4D42-968A-C0CF1A65308A}" destId="{2097FC1C-920E-4282-91B4-0A9D7B9EC739}" srcOrd="1" destOrd="0" presId="urn:microsoft.com/office/officeart/2005/8/layout/pyramid1"/>
    <dgm:cxn modelId="{FEA43862-8C2B-451A-96B7-78CCD15F4C8B}" type="presOf" srcId="{1EFF3DDC-75D1-4C4D-910E-DDA0055E9292}" destId="{81FC05E2-6B5B-4C38-8C21-B1F697035265}" srcOrd="0" destOrd="0" presId="urn:microsoft.com/office/officeart/2005/8/layout/pyramid1"/>
    <dgm:cxn modelId="{582AF10F-23D4-4810-A062-9E596118987F}" type="presOf" srcId="{836277BF-59BD-4C60-A2F8-0DBE7E2D23E8}" destId="{67A5B54E-B22E-4E0A-8D3C-72BE8A011603}" srcOrd="1" destOrd="0" presId="urn:microsoft.com/office/officeart/2005/8/layout/pyramid1"/>
    <dgm:cxn modelId="{993CCB2C-F3AE-4B13-8D61-0971C89FC444}" srcId="{020A233B-23DC-4691-80DB-7B1831FD7BF2}" destId="{7D52BD95-C356-4BBD-A92A-05BBE19CCB7D}" srcOrd="5" destOrd="0" parTransId="{42A445C3-64BC-4F4A-85E0-1956CFF837F7}" sibTransId="{A8C5B6B4-B39F-43BF-B96F-DCA47B91BC3E}"/>
    <dgm:cxn modelId="{F5F07718-3888-442C-834D-8C18CED29415}" srcId="{020A233B-23DC-4691-80DB-7B1831FD7BF2}" destId="{836277BF-59BD-4C60-A2F8-0DBE7E2D23E8}" srcOrd="2" destOrd="0" parTransId="{607B39A3-B0D7-4F8F-976F-004C01C39D3F}" sibTransId="{8B2FB657-0C48-4FFD-944D-828DF28C35E1}"/>
    <dgm:cxn modelId="{99178B9A-FC7A-4839-BC13-7619235E6B64}" srcId="{020A233B-23DC-4691-80DB-7B1831FD7BF2}" destId="{754848F7-221D-4111-8C1E-6E9790A884FD}" srcOrd="0" destOrd="0" parTransId="{60391041-2933-442F-AB9D-7A14EAD3CDD5}" sibTransId="{2946901E-2DCD-4018-B205-5CB2555FAEF1}"/>
    <dgm:cxn modelId="{54900665-C86E-491C-B2B4-1B407309E5F7}" srcId="{020A233B-23DC-4691-80DB-7B1831FD7BF2}" destId="{1EFF3DDC-75D1-4C4D-910E-DDA0055E9292}" srcOrd="1" destOrd="0" parTransId="{3954FCFA-1138-428A-8EB6-D19AC942E323}" sibTransId="{E1461594-EFE3-4EFE-B72C-74A32F65581E}"/>
    <dgm:cxn modelId="{7B6099FE-FE4E-42FE-B422-AE81E1049A1E}" type="presOf" srcId="{E6B7AFC5-30F3-4D4C-B23B-8B1D1F494081}" destId="{714DD780-4AF5-486C-875B-F34E878DC6EC}" srcOrd="0" destOrd="0" presId="urn:microsoft.com/office/officeart/2005/8/layout/pyramid1"/>
    <dgm:cxn modelId="{93D2D36B-081E-440D-A740-818C714A9022}" srcId="{020A233B-23DC-4691-80DB-7B1831FD7BF2}" destId="{E6B7AFC5-30F3-4D4C-B23B-8B1D1F494081}" srcOrd="4" destOrd="0" parTransId="{FD21CE9E-6D43-441F-9441-DFCB59218F06}" sibTransId="{893DFE8B-1F65-443B-9C42-838B6EF7892C}"/>
    <dgm:cxn modelId="{22B5BB2D-53B3-41ED-8B9A-0387855AE908}" type="presOf" srcId="{7D52BD95-C356-4BBD-A92A-05BBE19CCB7D}" destId="{8ACFB5BA-A3E7-4CBC-9219-4D0345A89C52}" srcOrd="0" destOrd="0" presId="urn:microsoft.com/office/officeart/2005/8/layout/pyramid1"/>
    <dgm:cxn modelId="{38DAAE05-AEDA-4408-AAA4-6C50F24F6E09}" type="presOf" srcId="{754848F7-221D-4111-8C1E-6E9790A884FD}" destId="{A25403EE-ADFC-4F53-A355-49795BB016D7}" srcOrd="0" destOrd="0" presId="urn:microsoft.com/office/officeart/2005/8/layout/pyramid1"/>
    <dgm:cxn modelId="{C124181A-FEC8-4BB9-91A3-069E29C630B0}" type="presOf" srcId="{7D52BD95-C356-4BBD-A92A-05BBE19CCB7D}" destId="{839B9991-4D5A-4C07-A1D3-B6BFBE59188F}" srcOrd="1" destOrd="0" presId="urn:microsoft.com/office/officeart/2005/8/layout/pyramid1"/>
    <dgm:cxn modelId="{E84E2B7A-9953-48BD-AE82-2F42254FAAAF}" type="presOf" srcId="{CF28A002-38C0-4D42-968A-C0CF1A65308A}" destId="{91EF2A46-4520-458E-A449-1DEFECE74BE3}" srcOrd="0" destOrd="0" presId="urn:microsoft.com/office/officeart/2005/8/layout/pyramid1"/>
    <dgm:cxn modelId="{59F35FBB-05DF-4CC6-9F93-014397113F44}" srcId="{020A233B-23DC-4691-80DB-7B1831FD7BF2}" destId="{CF28A002-38C0-4D42-968A-C0CF1A65308A}" srcOrd="3" destOrd="0" parTransId="{E9387C27-85A4-4B0D-8122-44554D67A774}" sibTransId="{D7C04E84-96E4-42EA-B0EF-9FE47F7420D7}"/>
    <dgm:cxn modelId="{18140D89-4E32-4C63-8636-7ADA4BA51FF3}" type="presOf" srcId="{0FD34BC9-60DD-48B6-8595-F826BB04FB13}" destId="{38AC7BC3-9B92-45B1-B35C-1A846134A63E}" srcOrd="0" destOrd="0" presId="urn:microsoft.com/office/officeart/2005/8/layout/pyramid1"/>
    <dgm:cxn modelId="{A830689D-18A3-4C4F-999C-067C3D8E375D}" type="presParOf" srcId="{89CFBB22-8C15-46AA-ADC8-DBD8F65671D6}" destId="{DD69480A-ADCF-4544-BCED-3B5700FAA2A3}" srcOrd="0" destOrd="0" presId="urn:microsoft.com/office/officeart/2005/8/layout/pyramid1"/>
    <dgm:cxn modelId="{29DE552D-C522-46D4-99ED-31D3296582F5}" type="presParOf" srcId="{DD69480A-ADCF-4544-BCED-3B5700FAA2A3}" destId="{A25403EE-ADFC-4F53-A355-49795BB016D7}" srcOrd="0" destOrd="0" presId="urn:microsoft.com/office/officeart/2005/8/layout/pyramid1"/>
    <dgm:cxn modelId="{4E3C58BD-35BA-4296-B6DC-26E25583C27B}" type="presParOf" srcId="{DD69480A-ADCF-4544-BCED-3B5700FAA2A3}" destId="{5C5FEF07-3442-4885-8748-61DD035FB08C}" srcOrd="1" destOrd="0" presId="urn:microsoft.com/office/officeart/2005/8/layout/pyramid1"/>
    <dgm:cxn modelId="{510F9628-E6AC-4573-8410-5E5653CDF870}" type="presParOf" srcId="{89CFBB22-8C15-46AA-ADC8-DBD8F65671D6}" destId="{7D59C745-CB5E-4AF7-B172-1BB9A9C7DCD4}" srcOrd="1" destOrd="0" presId="urn:microsoft.com/office/officeart/2005/8/layout/pyramid1"/>
    <dgm:cxn modelId="{C793CAB1-22C7-4FAA-B4BA-3878BC0AC297}" type="presParOf" srcId="{7D59C745-CB5E-4AF7-B172-1BB9A9C7DCD4}" destId="{81FC05E2-6B5B-4C38-8C21-B1F697035265}" srcOrd="0" destOrd="0" presId="urn:microsoft.com/office/officeart/2005/8/layout/pyramid1"/>
    <dgm:cxn modelId="{77468A2A-CAA9-48AB-82F9-AC6673FD5FB2}" type="presParOf" srcId="{7D59C745-CB5E-4AF7-B172-1BB9A9C7DCD4}" destId="{C8BB2FA3-66BB-42EA-97F7-D901E1D9A82C}" srcOrd="1" destOrd="0" presId="urn:microsoft.com/office/officeart/2005/8/layout/pyramid1"/>
    <dgm:cxn modelId="{25C785BB-D9AE-469A-9115-95625BFF256D}" type="presParOf" srcId="{89CFBB22-8C15-46AA-ADC8-DBD8F65671D6}" destId="{898BB52C-52A6-483C-BBEB-CE67BA37C9ED}" srcOrd="2" destOrd="0" presId="urn:microsoft.com/office/officeart/2005/8/layout/pyramid1"/>
    <dgm:cxn modelId="{BDCF699B-1258-475B-BDCC-11749E1BE2A8}" type="presParOf" srcId="{898BB52C-52A6-483C-BBEB-CE67BA37C9ED}" destId="{462DBFFD-4A83-4EC1-AA7A-9D31087D3738}" srcOrd="0" destOrd="0" presId="urn:microsoft.com/office/officeart/2005/8/layout/pyramid1"/>
    <dgm:cxn modelId="{519456DB-721C-47B1-A8EC-92EBD0759A41}" type="presParOf" srcId="{898BB52C-52A6-483C-BBEB-CE67BA37C9ED}" destId="{67A5B54E-B22E-4E0A-8D3C-72BE8A011603}" srcOrd="1" destOrd="0" presId="urn:microsoft.com/office/officeart/2005/8/layout/pyramid1"/>
    <dgm:cxn modelId="{12EE3C65-6B8A-465F-A9D9-00EC512BCF2D}" type="presParOf" srcId="{89CFBB22-8C15-46AA-ADC8-DBD8F65671D6}" destId="{B5840F3A-7E7A-415C-85BC-3515663E5EA2}" srcOrd="3" destOrd="0" presId="urn:microsoft.com/office/officeart/2005/8/layout/pyramid1"/>
    <dgm:cxn modelId="{2A389D58-4AE4-441D-8E83-A47BA1CD152A}" type="presParOf" srcId="{B5840F3A-7E7A-415C-85BC-3515663E5EA2}" destId="{91EF2A46-4520-458E-A449-1DEFECE74BE3}" srcOrd="0" destOrd="0" presId="urn:microsoft.com/office/officeart/2005/8/layout/pyramid1"/>
    <dgm:cxn modelId="{9EA802B1-2479-45AD-BBBB-9D19757735AA}" type="presParOf" srcId="{B5840F3A-7E7A-415C-85BC-3515663E5EA2}" destId="{2097FC1C-920E-4282-91B4-0A9D7B9EC739}" srcOrd="1" destOrd="0" presId="urn:microsoft.com/office/officeart/2005/8/layout/pyramid1"/>
    <dgm:cxn modelId="{F46B21A9-B652-4B9E-A937-17E2F256589C}" type="presParOf" srcId="{89CFBB22-8C15-46AA-ADC8-DBD8F65671D6}" destId="{0D1636DF-BA49-4892-B0DB-59FE5BCA716D}" srcOrd="4" destOrd="0" presId="urn:microsoft.com/office/officeart/2005/8/layout/pyramid1"/>
    <dgm:cxn modelId="{9B8C7536-3A62-47BD-B0AD-AA5C078E0F72}" type="presParOf" srcId="{0D1636DF-BA49-4892-B0DB-59FE5BCA716D}" destId="{714DD780-4AF5-486C-875B-F34E878DC6EC}" srcOrd="0" destOrd="0" presId="urn:microsoft.com/office/officeart/2005/8/layout/pyramid1"/>
    <dgm:cxn modelId="{B1DB2251-E03A-446A-9C2E-FEF3FBA82F93}" type="presParOf" srcId="{0D1636DF-BA49-4892-B0DB-59FE5BCA716D}" destId="{0B5391E1-FC93-433A-81B4-37101A01CA5E}" srcOrd="1" destOrd="0" presId="urn:microsoft.com/office/officeart/2005/8/layout/pyramid1"/>
    <dgm:cxn modelId="{BD3BD02A-24DD-4554-B14A-20662695C5CD}" type="presParOf" srcId="{89CFBB22-8C15-46AA-ADC8-DBD8F65671D6}" destId="{FA55252C-04A0-4EBB-AB94-7D8C0CB6871A}" srcOrd="5" destOrd="0" presId="urn:microsoft.com/office/officeart/2005/8/layout/pyramid1"/>
    <dgm:cxn modelId="{C8F602BB-64D2-46EC-A3FA-20C1D8BAABC5}" type="presParOf" srcId="{FA55252C-04A0-4EBB-AB94-7D8C0CB6871A}" destId="{8ACFB5BA-A3E7-4CBC-9219-4D0345A89C52}" srcOrd="0" destOrd="0" presId="urn:microsoft.com/office/officeart/2005/8/layout/pyramid1"/>
    <dgm:cxn modelId="{8BFF57E1-8C3B-4B5E-A2D7-CE064C225CEE}" type="presParOf" srcId="{FA55252C-04A0-4EBB-AB94-7D8C0CB6871A}" destId="{839B9991-4D5A-4C07-A1D3-B6BFBE59188F}" srcOrd="1" destOrd="0" presId="urn:microsoft.com/office/officeart/2005/8/layout/pyramid1"/>
    <dgm:cxn modelId="{940E6B3E-C5DA-47B4-9ADE-A81ED8ED6D44}" type="presParOf" srcId="{89CFBB22-8C15-46AA-ADC8-DBD8F65671D6}" destId="{9DEB4918-F35E-40F3-9E06-0F24CB2A8661}" srcOrd="6" destOrd="0" presId="urn:microsoft.com/office/officeart/2005/8/layout/pyramid1"/>
    <dgm:cxn modelId="{1F083B7F-772C-4996-B1E1-3402F5FCC9BD}" type="presParOf" srcId="{9DEB4918-F35E-40F3-9E06-0F24CB2A8661}" destId="{38AC7BC3-9B92-45B1-B35C-1A846134A63E}" srcOrd="0" destOrd="0" presId="urn:microsoft.com/office/officeart/2005/8/layout/pyramid1"/>
    <dgm:cxn modelId="{8B9C3200-71C7-4209-A415-85CC9D7DA3DF}" type="presParOf" srcId="{9DEB4918-F35E-40F3-9E06-0F24CB2A8661}" destId="{C60155CD-A593-47B5-9E51-E40992A18A2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0A233B-23DC-4691-80DB-7B1831FD7BF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754848F7-221D-4111-8C1E-6E9790A884FD}">
      <dgm:prSet phldrT="[Текст]" custT="1"/>
      <dgm:spPr>
        <a:solidFill>
          <a:schemeClr val="bg2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Лекция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5%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endParaRPr lang="ru-RU" sz="17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0391041-2933-442F-AB9D-7A14EAD3CDD5}" type="parTrans" cxnId="{99178B9A-FC7A-4839-BC13-7619235E6B6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2946901E-2DCD-4018-B205-5CB2555FAEF1}" type="sibTrans" cxnId="{99178B9A-FC7A-4839-BC13-7619235E6B6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1EFF3DDC-75D1-4C4D-910E-DDA0055E9292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+mj-lt"/>
              <a:cs typeface="Calibri Light" panose="020F0302020204030204" pitchFamily="34" charset="0"/>
            </a:rPr>
            <a:t>Чтение (самостоятельное) </a:t>
          </a:r>
          <a:r>
            <a:rPr lang="ru-RU" sz="1600" b="1" dirty="0" smtClean="0">
              <a:solidFill>
                <a:srgbClr val="FF0000"/>
              </a:solidFill>
              <a:latin typeface="+mj-lt"/>
              <a:cs typeface="Calibri Light" panose="020F0302020204030204" pitchFamily="34" charset="0"/>
            </a:rPr>
            <a:t>0%</a:t>
          </a:r>
          <a:endParaRPr lang="ru-RU" sz="1600" dirty="0">
            <a:solidFill>
              <a:srgbClr val="FF0000"/>
            </a:solidFill>
            <a:latin typeface="+mj-lt"/>
          </a:endParaRPr>
        </a:p>
      </dgm:t>
    </dgm:pt>
    <dgm:pt modelId="{3954FCFA-1138-428A-8EB6-D19AC942E323}" type="parTrans" cxnId="{54900665-C86E-491C-B2B4-1B407309E5F7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E1461594-EFE3-4EFE-B72C-74A32F65581E}" type="sibTrans" cxnId="{54900665-C86E-491C-B2B4-1B407309E5F7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836277BF-59BD-4C60-A2F8-0DBE7E2D23E8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Аудио-видео</a:t>
          </a:r>
        </a:p>
        <a:p>
          <a:r>
            <a:rPr lang="ru-RU" sz="1800" b="1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Обучение </a:t>
          </a:r>
          <a:r>
            <a:rPr lang="ru-RU" sz="1800" b="1" dirty="0" smtClean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0%</a:t>
          </a:r>
          <a:endParaRPr lang="ru-RU" sz="1800" b="1" dirty="0">
            <a:solidFill>
              <a:srgbClr val="FF000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07B39A3-B0D7-4F8F-976F-004C01C39D3F}" type="parTrans" cxnId="{F5F07718-3888-442C-834D-8C18CED29415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8B2FB657-0C48-4FFD-944D-828DF28C35E1}" type="sibTrans" cxnId="{F5F07718-3888-442C-834D-8C18CED29415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CF28A002-38C0-4D42-968A-C0CF1A65308A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Демонстрация </a:t>
          </a:r>
          <a:r>
            <a:rPr lang="ru-RU" sz="1800" b="1" dirty="0" smtClean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0%</a:t>
          </a:r>
          <a:endParaRPr lang="ru-RU" sz="1800" b="1" dirty="0">
            <a:solidFill>
              <a:srgbClr val="FF000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E9387C27-85A4-4B0D-8122-44554D67A774}" type="parTrans" cxnId="{59F35FBB-05DF-4CC6-9F93-014397113F4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D7C04E84-96E4-42EA-B0EF-9FE47F7420D7}" type="sibTrans" cxnId="{59F35FBB-05DF-4CC6-9F93-014397113F4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E6B7AFC5-30F3-4D4C-B23B-8B1D1F494081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Работа в группах 50%</a:t>
          </a:r>
          <a:endParaRPr lang="ru-RU" sz="1800" b="1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D21CE9E-6D43-441F-9441-DFCB59218F06}" type="parTrans" cxnId="{93D2D36B-081E-440D-A740-818C714A9022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893DFE8B-1F65-443B-9C42-838B6EF7892C}" type="sibTrans" cxnId="{93D2D36B-081E-440D-A740-818C714A9022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7D52BD95-C356-4BBD-A92A-05BBE19CCB7D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В процессе деятельности 75%</a:t>
          </a:r>
          <a:endParaRPr lang="ru-RU" sz="1800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42A445C3-64BC-4F4A-85E0-1956CFF837F7}" type="parTrans" cxnId="{993CCB2C-F3AE-4B13-8D61-0971C89FC44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A8C5B6B4-B39F-43BF-B96F-DCA47B91BC3E}" type="sibTrans" cxnId="{993CCB2C-F3AE-4B13-8D61-0971C89FC444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0FD34BC9-60DD-48B6-8595-F826BB04FB13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800" b="1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Обучение других 90%</a:t>
          </a:r>
          <a:endParaRPr lang="ru-RU" sz="1800" b="1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757C738A-7892-4377-9FC2-9A3718167676}" type="parTrans" cxnId="{05C8B0A8-D212-4647-9E81-ADC0DEEC0F63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0062D75D-C1A3-4FA5-BC44-6BE477922DD5}" type="sibTrans" cxnId="{05C8B0A8-D212-4647-9E81-ADC0DEEC0F63}">
      <dgm:prSet/>
      <dgm:spPr/>
      <dgm:t>
        <a:bodyPr/>
        <a:lstStyle/>
        <a:p>
          <a:endParaRPr lang="ru-RU" sz="2800">
            <a:latin typeface="Raleway" pitchFamily="2" charset="-52"/>
          </a:endParaRPr>
        </a:p>
      </dgm:t>
    </dgm:pt>
    <dgm:pt modelId="{89CFBB22-8C15-46AA-ADC8-DBD8F65671D6}" type="pres">
      <dgm:prSet presAssocID="{020A233B-23DC-4691-80DB-7B1831FD7BF2}" presName="Name0" presStyleCnt="0">
        <dgm:presLayoutVars>
          <dgm:dir/>
          <dgm:animLvl val="lvl"/>
          <dgm:resizeHandles val="exact"/>
        </dgm:presLayoutVars>
      </dgm:prSet>
      <dgm:spPr/>
    </dgm:pt>
    <dgm:pt modelId="{DD69480A-ADCF-4544-BCED-3B5700FAA2A3}" type="pres">
      <dgm:prSet presAssocID="{754848F7-221D-4111-8C1E-6E9790A884FD}" presName="Name8" presStyleCnt="0"/>
      <dgm:spPr/>
    </dgm:pt>
    <dgm:pt modelId="{A25403EE-ADFC-4F53-A355-49795BB016D7}" type="pres">
      <dgm:prSet presAssocID="{754848F7-221D-4111-8C1E-6E9790A884FD}" presName="level" presStyleLbl="node1" presStyleIdx="0" presStyleCnt="7" custScaleX="122638" custScaleY="125704" custLinFactNeighborY="325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5FEF07-3442-4885-8748-61DD035FB08C}" type="pres">
      <dgm:prSet presAssocID="{754848F7-221D-4111-8C1E-6E9790A884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9C745-CB5E-4AF7-B172-1BB9A9C7DCD4}" type="pres">
      <dgm:prSet presAssocID="{1EFF3DDC-75D1-4C4D-910E-DDA0055E9292}" presName="Name8" presStyleCnt="0"/>
      <dgm:spPr/>
    </dgm:pt>
    <dgm:pt modelId="{81FC05E2-6B5B-4C38-8C21-B1F697035265}" type="pres">
      <dgm:prSet presAssocID="{1EFF3DDC-75D1-4C4D-910E-DDA0055E9292}" presName="level" presStyleLbl="node1" presStyleIdx="1" presStyleCnt="7" custScaleX="9866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BB2FA3-66BB-42EA-97F7-D901E1D9A82C}" type="pres">
      <dgm:prSet presAssocID="{1EFF3DDC-75D1-4C4D-910E-DDA0055E929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BB52C-52A6-483C-BBEB-CE67BA37C9ED}" type="pres">
      <dgm:prSet presAssocID="{836277BF-59BD-4C60-A2F8-0DBE7E2D23E8}" presName="Name8" presStyleCnt="0"/>
      <dgm:spPr/>
    </dgm:pt>
    <dgm:pt modelId="{462DBFFD-4A83-4EC1-AA7A-9D31087D3738}" type="pres">
      <dgm:prSet presAssocID="{836277BF-59BD-4C60-A2F8-0DBE7E2D23E8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A5B54E-B22E-4E0A-8D3C-72BE8A011603}" type="pres">
      <dgm:prSet presAssocID="{836277BF-59BD-4C60-A2F8-0DBE7E2D23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40F3A-7E7A-415C-85BC-3515663E5EA2}" type="pres">
      <dgm:prSet presAssocID="{CF28A002-38C0-4D42-968A-C0CF1A65308A}" presName="Name8" presStyleCnt="0"/>
      <dgm:spPr/>
    </dgm:pt>
    <dgm:pt modelId="{91EF2A46-4520-458E-A449-1DEFECE74BE3}" type="pres">
      <dgm:prSet presAssocID="{CF28A002-38C0-4D42-968A-C0CF1A65308A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97FC1C-920E-4282-91B4-0A9D7B9EC739}" type="pres">
      <dgm:prSet presAssocID="{CF28A002-38C0-4D42-968A-C0CF1A6530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636DF-BA49-4892-B0DB-59FE5BCA716D}" type="pres">
      <dgm:prSet presAssocID="{E6B7AFC5-30F3-4D4C-B23B-8B1D1F494081}" presName="Name8" presStyleCnt="0"/>
      <dgm:spPr/>
    </dgm:pt>
    <dgm:pt modelId="{714DD780-4AF5-486C-875B-F34E878DC6EC}" type="pres">
      <dgm:prSet presAssocID="{E6B7AFC5-30F3-4D4C-B23B-8B1D1F494081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391E1-FC93-433A-81B4-37101A01CA5E}" type="pres">
      <dgm:prSet presAssocID="{E6B7AFC5-30F3-4D4C-B23B-8B1D1F49408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55252C-04A0-4EBB-AB94-7D8C0CB6871A}" type="pres">
      <dgm:prSet presAssocID="{7D52BD95-C356-4BBD-A92A-05BBE19CCB7D}" presName="Name8" presStyleCnt="0"/>
      <dgm:spPr/>
    </dgm:pt>
    <dgm:pt modelId="{8ACFB5BA-A3E7-4CBC-9219-4D0345A89C52}" type="pres">
      <dgm:prSet presAssocID="{7D52BD95-C356-4BBD-A92A-05BBE19CCB7D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9B9991-4D5A-4C07-A1D3-B6BFBE59188F}" type="pres">
      <dgm:prSet presAssocID="{7D52BD95-C356-4BBD-A92A-05BBE19CCB7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EB4918-F35E-40F3-9E06-0F24CB2A8661}" type="pres">
      <dgm:prSet presAssocID="{0FD34BC9-60DD-48B6-8595-F826BB04FB13}" presName="Name8" presStyleCnt="0"/>
      <dgm:spPr/>
    </dgm:pt>
    <dgm:pt modelId="{38AC7BC3-9B92-45B1-B35C-1A846134A63E}" type="pres">
      <dgm:prSet presAssocID="{0FD34BC9-60DD-48B6-8595-F826BB04FB13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0155CD-A593-47B5-9E51-E40992A18A24}" type="pres">
      <dgm:prSet presAssocID="{0FD34BC9-60DD-48B6-8595-F826BB04FB1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E1322-4E33-4FA2-92AA-A24BAB48B1FD}" type="presOf" srcId="{CF28A002-38C0-4D42-968A-C0CF1A65308A}" destId="{2097FC1C-920E-4282-91B4-0A9D7B9EC739}" srcOrd="1" destOrd="0" presId="urn:microsoft.com/office/officeart/2005/8/layout/pyramid1"/>
    <dgm:cxn modelId="{0077A1E9-4095-4510-901D-4C777C08534B}" type="presOf" srcId="{7D52BD95-C356-4BBD-A92A-05BBE19CCB7D}" destId="{8ACFB5BA-A3E7-4CBC-9219-4D0345A89C52}" srcOrd="0" destOrd="0" presId="urn:microsoft.com/office/officeart/2005/8/layout/pyramid1"/>
    <dgm:cxn modelId="{0AA846C5-736C-4607-B4FA-419AE45D0764}" type="presOf" srcId="{0FD34BC9-60DD-48B6-8595-F826BB04FB13}" destId="{38AC7BC3-9B92-45B1-B35C-1A846134A63E}" srcOrd="0" destOrd="0" presId="urn:microsoft.com/office/officeart/2005/8/layout/pyramid1"/>
    <dgm:cxn modelId="{C6767C77-8AD9-43A0-8771-8C3CC02EBBDF}" type="presOf" srcId="{0FD34BC9-60DD-48B6-8595-F826BB04FB13}" destId="{C60155CD-A593-47B5-9E51-E40992A18A24}" srcOrd="1" destOrd="0" presId="urn:microsoft.com/office/officeart/2005/8/layout/pyramid1"/>
    <dgm:cxn modelId="{B98F4F29-3DAF-42DA-8355-50C19B3AAB15}" type="presOf" srcId="{E6B7AFC5-30F3-4D4C-B23B-8B1D1F494081}" destId="{0B5391E1-FC93-433A-81B4-37101A01CA5E}" srcOrd="1" destOrd="0" presId="urn:microsoft.com/office/officeart/2005/8/layout/pyramid1"/>
    <dgm:cxn modelId="{0F9E1A15-61CE-44AE-89F6-864E5CE7ADC9}" type="presOf" srcId="{020A233B-23DC-4691-80DB-7B1831FD7BF2}" destId="{89CFBB22-8C15-46AA-ADC8-DBD8F65671D6}" srcOrd="0" destOrd="0" presId="urn:microsoft.com/office/officeart/2005/8/layout/pyramid1"/>
    <dgm:cxn modelId="{9992313E-914E-43B6-985D-878CFFA2DC08}" type="presOf" srcId="{CF28A002-38C0-4D42-968A-C0CF1A65308A}" destId="{91EF2A46-4520-458E-A449-1DEFECE74BE3}" srcOrd="0" destOrd="0" presId="urn:microsoft.com/office/officeart/2005/8/layout/pyramid1"/>
    <dgm:cxn modelId="{10E7197F-9C47-452C-81FF-05C7A2AF971E}" type="presOf" srcId="{754848F7-221D-4111-8C1E-6E9790A884FD}" destId="{A25403EE-ADFC-4F53-A355-49795BB016D7}" srcOrd="0" destOrd="0" presId="urn:microsoft.com/office/officeart/2005/8/layout/pyramid1"/>
    <dgm:cxn modelId="{3182BE08-7062-402A-935A-67E2C6441D0F}" type="presOf" srcId="{836277BF-59BD-4C60-A2F8-0DBE7E2D23E8}" destId="{462DBFFD-4A83-4EC1-AA7A-9D31087D3738}" srcOrd="0" destOrd="0" presId="urn:microsoft.com/office/officeart/2005/8/layout/pyramid1"/>
    <dgm:cxn modelId="{4A4CE5F4-AB5B-4108-A13A-FA062F35FD56}" type="presOf" srcId="{754848F7-221D-4111-8C1E-6E9790A884FD}" destId="{5C5FEF07-3442-4885-8748-61DD035FB08C}" srcOrd="1" destOrd="0" presId="urn:microsoft.com/office/officeart/2005/8/layout/pyramid1"/>
    <dgm:cxn modelId="{05C8B0A8-D212-4647-9E81-ADC0DEEC0F63}" srcId="{020A233B-23DC-4691-80DB-7B1831FD7BF2}" destId="{0FD34BC9-60DD-48B6-8595-F826BB04FB13}" srcOrd="6" destOrd="0" parTransId="{757C738A-7892-4377-9FC2-9A3718167676}" sibTransId="{0062D75D-C1A3-4FA5-BC44-6BE477922DD5}"/>
    <dgm:cxn modelId="{0CAFD595-CC6B-46D9-B8BD-B3AF1EED97DE}" type="presOf" srcId="{836277BF-59BD-4C60-A2F8-0DBE7E2D23E8}" destId="{67A5B54E-B22E-4E0A-8D3C-72BE8A011603}" srcOrd="1" destOrd="0" presId="urn:microsoft.com/office/officeart/2005/8/layout/pyramid1"/>
    <dgm:cxn modelId="{24F6F8D7-2B76-4B6A-A112-F076C7FCD0F6}" type="presOf" srcId="{1EFF3DDC-75D1-4C4D-910E-DDA0055E9292}" destId="{81FC05E2-6B5B-4C38-8C21-B1F697035265}" srcOrd="0" destOrd="0" presId="urn:microsoft.com/office/officeart/2005/8/layout/pyramid1"/>
    <dgm:cxn modelId="{2CAC4C67-99EB-4FF1-BC7B-9E2E53821D54}" type="presOf" srcId="{E6B7AFC5-30F3-4D4C-B23B-8B1D1F494081}" destId="{714DD780-4AF5-486C-875B-F34E878DC6EC}" srcOrd="0" destOrd="0" presId="urn:microsoft.com/office/officeart/2005/8/layout/pyramid1"/>
    <dgm:cxn modelId="{993CCB2C-F3AE-4B13-8D61-0971C89FC444}" srcId="{020A233B-23DC-4691-80DB-7B1831FD7BF2}" destId="{7D52BD95-C356-4BBD-A92A-05BBE19CCB7D}" srcOrd="5" destOrd="0" parTransId="{42A445C3-64BC-4F4A-85E0-1956CFF837F7}" sibTransId="{A8C5B6B4-B39F-43BF-B96F-DCA47B91BC3E}"/>
    <dgm:cxn modelId="{33C1E987-244D-4290-B0F0-0A6CADCD8BA6}" type="presOf" srcId="{1EFF3DDC-75D1-4C4D-910E-DDA0055E9292}" destId="{C8BB2FA3-66BB-42EA-97F7-D901E1D9A82C}" srcOrd="1" destOrd="0" presId="urn:microsoft.com/office/officeart/2005/8/layout/pyramid1"/>
    <dgm:cxn modelId="{F5F07718-3888-442C-834D-8C18CED29415}" srcId="{020A233B-23DC-4691-80DB-7B1831FD7BF2}" destId="{836277BF-59BD-4C60-A2F8-0DBE7E2D23E8}" srcOrd="2" destOrd="0" parTransId="{607B39A3-B0D7-4F8F-976F-004C01C39D3F}" sibTransId="{8B2FB657-0C48-4FFD-944D-828DF28C35E1}"/>
    <dgm:cxn modelId="{99178B9A-FC7A-4839-BC13-7619235E6B64}" srcId="{020A233B-23DC-4691-80DB-7B1831FD7BF2}" destId="{754848F7-221D-4111-8C1E-6E9790A884FD}" srcOrd="0" destOrd="0" parTransId="{60391041-2933-442F-AB9D-7A14EAD3CDD5}" sibTransId="{2946901E-2DCD-4018-B205-5CB2555FAEF1}"/>
    <dgm:cxn modelId="{54900665-C86E-491C-B2B4-1B407309E5F7}" srcId="{020A233B-23DC-4691-80DB-7B1831FD7BF2}" destId="{1EFF3DDC-75D1-4C4D-910E-DDA0055E9292}" srcOrd="1" destOrd="0" parTransId="{3954FCFA-1138-428A-8EB6-D19AC942E323}" sibTransId="{E1461594-EFE3-4EFE-B72C-74A32F65581E}"/>
    <dgm:cxn modelId="{93D2D36B-081E-440D-A740-818C714A9022}" srcId="{020A233B-23DC-4691-80DB-7B1831FD7BF2}" destId="{E6B7AFC5-30F3-4D4C-B23B-8B1D1F494081}" srcOrd="4" destOrd="0" parTransId="{FD21CE9E-6D43-441F-9441-DFCB59218F06}" sibTransId="{893DFE8B-1F65-443B-9C42-838B6EF7892C}"/>
    <dgm:cxn modelId="{385CDD01-809D-4F66-B846-40A0EB7F88FF}" type="presOf" srcId="{7D52BD95-C356-4BBD-A92A-05BBE19CCB7D}" destId="{839B9991-4D5A-4C07-A1D3-B6BFBE59188F}" srcOrd="1" destOrd="0" presId="urn:microsoft.com/office/officeart/2005/8/layout/pyramid1"/>
    <dgm:cxn modelId="{59F35FBB-05DF-4CC6-9F93-014397113F44}" srcId="{020A233B-23DC-4691-80DB-7B1831FD7BF2}" destId="{CF28A002-38C0-4D42-968A-C0CF1A65308A}" srcOrd="3" destOrd="0" parTransId="{E9387C27-85A4-4B0D-8122-44554D67A774}" sibTransId="{D7C04E84-96E4-42EA-B0EF-9FE47F7420D7}"/>
    <dgm:cxn modelId="{433C1EC4-BA84-49EB-BE43-5316566F5312}" type="presParOf" srcId="{89CFBB22-8C15-46AA-ADC8-DBD8F65671D6}" destId="{DD69480A-ADCF-4544-BCED-3B5700FAA2A3}" srcOrd="0" destOrd="0" presId="urn:microsoft.com/office/officeart/2005/8/layout/pyramid1"/>
    <dgm:cxn modelId="{7DFAE8EA-1278-43A2-A4D7-86357DDD428F}" type="presParOf" srcId="{DD69480A-ADCF-4544-BCED-3B5700FAA2A3}" destId="{A25403EE-ADFC-4F53-A355-49795BB016D7}" srcOrd="0" destOrd="0" presId="urn:microsoft.com/office/officeart/2005/8/layout/pyramid1"/>
    <dgm:cxn modelId="{FFAC2BF8-475B-4F83-A7E9-EBA97DF4F14F}" type="presParOf" srcId="{DD69480A-ADCF-4544-BCED-3B5700FAA2A3}" destId="{5C5FEF07-3442-4885-8748-61DD035FB08C}" srcOrd="1" destOrd="0" presId="urn:microsoft.com/office/officeart/2005/8/layout/pyramid1"/>
    <dgm:cxn modelId="{D8D244B9-17DA-4689-B066-EF4299CDFE68}" type="presParOf" srcId="{89CFBB22-8C15-46AA-ADC8-DBD8F65671D6}" destId="{7D59C745-CB5E-4AF7-B172-1BB9A9C7DCD4}" srcOrd="1" destOrd="0" presId="urn:microsoft.com/office/officeart/2005/8/layout/pyramid1"/>
    <dgm:cxn modelId="{6B03BEBC-39E2-4FEA-87E3-460D0A30CF44}" type="presParOf" srcId="{7D59C745-CB5E-4AF7-B172-1BB9A9C7DCD4}" destId="{81FC05E2-6B5B-4C38-8C21-B1F697035265}" srcOrd="0" destOrd="0" presId="urn:microsoft.com/office/officeart/2005/8/layout/pyramid1"/>
    <dgm:cxn modelId="{3C804FD8-8500-42EB-8C3A-0BECC003B5D7}" type="presParOf" srcId="{7D59C745-CB5E-4AF7-B172-1BB9A9C7DCD4}" destId="{C8BB2FA3-66BB-42EA-97F7-D901E1D9A82C}" srcOrd="1" destOrd="0" presId="urn:microsoft.com/office/officeart/2005/8/layout/pyramid1"/>
    <dgm:cxn modelId="{1629EECF-6979-4A8C-B6E3-85E0A8C01C49}" type="presParOf" srcId="{89CFBB22-8C15-46AA-ADC8-DBD8F65671D6}" destId="{898BB52C-52A6-483C-BBEB-CE67BA37C9ED}" srcOrd="2" destOrd="0" presId="urn:microsoft.com/office/officeart/2005/8/layout/pyramid1"/>
    <dgm:cxn modelId="{E66751D3-CC35-4F6C-9272-38F6F29E4939}" type="presParOf" srcId="{898BB52C-52A6-483C-BBEB-CE67BA37C9ED}" destId="{462DBFFD-4A83-4EC1-AA7A-9D31087D3738}" srcOrd="0" destOrd="0" presId="urn:microsoft.com/office/officeart/2005/8/layout/pyramid1"/>
    <dgm:cxn modelId="{F0C47705-1574-4592-8F81-ED904ED2AAC6}" type="presParOf" srcId="{898BB52C-52A6-483C-BBEB-CE67BA37C9ED}" destId="{67A5B54E-B22E-4E0A-8D3C-72BE8A011603}" srcOrd="1" destOrd="0" presId="urn:microsoft.com/office/officeart/2005/8/layout/pyramid1"/>
    <dgm:cxn modelId="{B90FBBBB-4F51-46A6-B506-2C1AB9F525EC}" type="presParOf" srcId="{89CFBB22-8C15-46AA-ADC8-DBD8F65671D6}" destId="{B5840F3A-7E7A-415C-85BC-3515663E5EA2}" srcOrd="3" destOrd="0" presId="urn:microsoft.com/office/officeart/2005/8/layout/pyramid1"/>
    <dgm:cxn modelId="{830D0F5F-E962-408C-B859-B30706C61B0F}" type="presParOf" srcId="{B5840F3A-7E7A-415C-85BC-3515663E5EA2}" destId="{91EF2A46-4520-458E-A449-1DEFECE74BE3}" srcOrd="0" destOrd="0" presId="urn:microsoft.com/office/officeart/2005/8/layout/pyramid1"/>
    <dgm:cxn modelId="{7E03ABF2-888C-4368-A2B2-5C970CCE4E95}" type="presParOf" srcId="{B5840F3A-7E7A-415C-85BC-3515663E5EA2}" destId="{2097FC1C-920E-4282-91B4-0A9D7B9EC739}" srcOrd="1" destOrd="0" presId="urn:microsoft.com/office/officeart/2005/8/layout/pyramid1"/>
    <dgm:cxn modelId="{C0330A8F-09BC-4128-B400-4CC012398DBD}" type="presParOf" srcId="{89CFBB22-8C15-46AA-ADC8-DBD8F65671D6}" destId="{0D1636DF-BA49-4892-B0DB-59FE5BCA716D}" srcOrd="4" destOrd="0" presId="urn:microsoft.com/office/officeart/2005/8/layout/pyramid1"/>
    <dgm:cxn modelId="{63804FD7-8A76-432A-A625-2A2D31428E25}" type="presParOf" srcId="{0D1636DF-BA49-4892-B0DB-59FE5BCA716D}" destId="{714DD780-4AF5-486C-875B-F34E878DC6EC}" srcOrd="0" destOrd="0" presId="urn:microsoft.com/office/officeart/2005/8/layout/pyramid1"/>
    <dgm:cxn modelId="{F1A6486C-CF0B-4E5C-883A-B243DBC8CFFA}" type="presParOf" srcId="{0D1636DF-BA49-4892-B0DB-59FE5BCA716D}" destId="{0B5391E1-FC93-433A-81B4-37101A01CA5E}" srcOrd="1" destOrd="0" presId="urn:microsoft.com/office/officeart/2005/8/layout/pyramid1"/>
    <dgm:cxn modelId="{470C1AA8-75E2-4ED4-BA8B-ECA9E84B8F21}" type="presParOf" srcId="{89CFBB22-8C15-46AA-ADC8-DBD8F65671D6}" destId="{FA55252C-04A0-4EBB-AB94-7D8C0CB6871A}" srcOrd="5" destOrd="0" presId="urn:microsoft.com/office/officeart/2005/8/layout/pyramid1"/>
    <dgm:cxn modelId="{A7B5B56E-952C-4B75-8976-04EDDB19A2CC}" type="presParOf" srcId="{FA55252C-04A0-4EBB-AB94-7D8C0CB6871A}" destId="{8ACFB5BA-A3E7-4CBC-9219-4D0345A89C52}" srcOrd="0" destOrd="0" presId="urn:microsoft.com/office/officeart/2005/8/layout/pyramid1"/>
    <dgm:cxn modelId="{67AC71D7-FAC3-4B1F-9E92-44A185A5CC86}" type="presParOf" srcId="{FA55252C-04A0-4EBB-AB94-7D8C0CB6871A}" destId="{839B9991-4D5A-4C07-A1D3-B6BFBE59188F}" srcOrd="1" destOrd="0" presId="urn:microsoft.com/office/officeart/2005/8/layout/pyramid1"/>
    <dgm:cxn modelId="{0DCF5633-D8F6-4AD7-B868-01D0700D5AF1}" type="presParOf" srcId="{89CFBB22-8C15-46AA-ADC8-DBD8F65671D6}" destId="{9DEB4918-F35E-40F3-9E06-0F24CB2A8661}" srcOrd="6" destOrd="0" presId="urn:microsoft.com/office/officeart/2005/8/layout/pyramid1"/>
    <dgm:cxn modelId="{2CD43558-6075-48F9-AEDC-8FF8E701E4C5}" type="presParOf" srcId="{9DEB4918-F35E-40F3-9E06-0F24CB2A8661}" destId="{38AC7BC3-9B92-45B1-B35C-1A846134A63E}" srcOrd="0" destOrd="0" presId="urn:microsoft.com/office/officeart/2005/8/layout/pyramid1"/>
    <dgm:cxn modelId="{F9BF514A-F0E6-4063-A50F-DB93FD6A0B2E}" type="presParOf" srcId="{9DEB4918-F35E-40F3-9E06-0F24CB2A8661}" destId="{C60155CD-A593-47B5-9E51-E40992A18A2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403EE-ADFC-4F53-A355-49795BB016D7}">
      <dsp:nvSpPr>
        <dsp:cNvPr id="0" name=""/>
        <dsp:cNvSpPr/>
      </dsp:nvSpPr>
      <dsp:spPr>
        <a:xfrm>
          <a:off x="3479347" y="0"/>
          <a:ext cx="1168247" cy="773994"/>
        </a:xfrm>
        <a:prstGeom prst="trapezoid">
          <a:avLst>
            <a:gd name="adj" fmla="val 75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3479347" y="0"/>
        <a:ext cx="1168247" cy="773994"/>
      </dsp:txXfrm>
    </dsp:sp>
    <dsp:sp modelId="{81FC05E2-6B5B-4C38-8C21-B1F697035265}">
      <dsp:nvSpPr>
        <dsp:cNvPr id="0" name=""/>
        <dsp:cNvSpPr/>
      </dsp:nvSpPr>
      <dsp:spPr>
        <a:xfrm>
          <a:off x="2902479" y="773994"/>
          <a:ext cx="2321983" cy="773994"/>
        </a:xfrm>
        <a:prstGeom prst="trapezoid">
          <a:avLst>
            <a:gd name="adj" fmla="val 75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rgbClr val="002060"/>
            </a:solidFill>
          </a:endParaRPr>
        </a:p>
      </dsp:txBody>
      <dsp:txXfrm>
        <a:off x="3308826" y="773994"/>
        <a:ext cx="1509289" cy="773994"/>
      </dsp:txXfrm>
    </dsp:sp>
    <dsp:sp modelId="{462DBFFD-4A83-4EC1-AA7A-9D31087D3738}">
      <dsp:nvSpPr>
        <dsp:cNvPr id="0" name=""/>
        <dsp:cNvSpPr/>
      </dsp:nvSpPr>
      <dsp:spPr>
        <a:xfrm>
          <a:off x="2321983" y="1547989"/>
          <a:ext cx="3482975" cy="773994"/>
        </a:xfrm>
        <a:prstGeom prst="trapezoid">
          <a:avLst>
            <a:gd name="adj" fmla="val 75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600" b="1" kern="1200" dirty="0">
            <a:solidFill>
              <a:srgbClr val="002060"/>
            </a:solidFill>
          </a:endParaRPr>
        </a:p>
      </dsp:txBody>
      <dsp:txXfrm>
        <a:off x="2931504" y="1547989"/>
        <a:ext cx="2263933" cy="773994"/>
      </dsp:txXfrm>
    </dsp:sp>
    <dsp:sp modelId="{91EF2A46-4520-458E-A449-1DEFECE74BE3}">
      <dsp:nvSpPr>
        <dsp:cNvPr id="0" name=""/>
        <dsp:cNvSpPr/>
      </dsp:nvSpPr>
      <dsp:spPr>
        <a:xfrm>
          <a:off x="1741487" y="2321983"/>
          <a:ext cx="4643966" cy="773994"/>
        </a:xfrm>
        <a:prstGeom prst="trapezoid">
          <a:avLst>
            <a:gd name="adj" fmla="val 75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solidFill>
              <a:srgbClr val="002060"/>
            </a:solidFill>
          </a:endParaRPr>
        </a:p>
      </dsp:txBody>
      <dsp:txXfrm>
        <a:off x="2554181" y="2321983"/>
        <a:ext cx="3018578" cy="773994"/>
      </dsp:txXfrm>
    </dsp:sp>
    <dsp:sp modelId="{714DD780-4AF5-486C-875B-F34E878DC6EC}">
      <dsp:nvSpPr>
        <dsp:cNvPr id="0" name=""/>
        <dsp:cNvSpPr/>
      </dsp:nvSpPr>
      <dsp:spPr>
        <a:xfrm>
          <a:off x="1160991" y="3095978"/>
          <a:ext cx="5804958" cy="773994"/>
        </a:xfrm>
        <a:prstGeom prst="trapezoid">
          <a:avLst>
            <a:gd name="adj" fmla="val 75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solidFill>
              <a:srgbClr val="002060"/>
            </a:solidFill>
          </a:endParaRPr>
        </a:p>
      </dsp:txBody>
      <dsp:txXfrm>
        <a:off x="2176859" y="3095978"/>
        <a:ext cx="3773223" cy="773994"/>
      </dsp:txXfrm>
    </dsp:sp>
    <dsp:sp modelId="{8ACFB5BA-A3E7-4CBC-9219-4D0345A89C52}">
      <dsp:nvSpPr>
        <dsp:cNvPr id="0" name=""/>
        <dsp:cNvSpPr/>
      </dsp:nvSpPr>
      <dsp:spPr>
        <a:xfrm>
          <a:off x="580495" y="3869972"/>
          <a:ext cx="6965950" cy="773994"/>
        </a:xfrm>
        <a:prstGeom prst="trapezoid">
          <a:avLst>
            <a:gd name="adj" fmla="val 75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solidFill>
              <a:srgbClr val="002060"/>
            </a:solidFill>
          </a:endParaRPr>
        </a:p>
      </dsp:txBody>
      <dsp:txXfrm>
        <a:off x="1799537" y="3869972"/>
        <a:ext cx="4527867" cy="773994"/>
      </dsp:txXfrm>
    </dsp:sp>
    <dsp:sp modelId="{38AC7BC3-9B92-45B1-B35C-1A846134A63E}">
      <dsp:nvSpPr>
        <dsp:cNvPr id="0" name=""/>
        <dsp:cNvSpPr/>
      </dsp:nvSpPr>
      <dsp:spPr>
        <a:xfrm>
          <a:off x="0" y="4643967"/>
          <a:ext cx="8126942" cy="773994"/>
        </a:xfrm>
        <a:prstGeom prst="trapezoid">
          <a:avLst>
            <a:gd name="adj" fmla="val 75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 dirty="0">
            <a:solidFill>
              <a:srgbClr val="002060"/>
            </a:solidFill>
          </a:endParaRPr>
        </a:p>
      </dsp:txBody>
      <dsp:txXfrm>
        <a:off x="1422214" y="4643967"/>
        <a:ext cx="5282512" cy="773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403EE-ADFC-4F53-A355-49795BB016D7}">
      <dsp:nvSpPr>
        <dsp:cNvPr id="0" name=""/>
        <dsp:cNvSpPr/>
      </dsp:nvSpPr>
      <dsp:spPr>
        <a:xfrm>
          <a:off x="3280093" y="264462"/>
          <a:ext cx="1769462" cy="1022264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Лекция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5%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endParaRPr lang="ru-RU" sz="17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3280093" y="264462"/>
        <a:ext cx="1769462" cy="1022264"/>
      </dsp:txXfrm>
    </dsp:sp>
    <dsp:sp modelId="{81FC05E2-6B5B-4C38-8C21-B1F697035265}">
      <dsp:nvSpPr>
        <dsp:cNvPr id="0" name=""/>
        <dsp:cNvSpPr/>
      </dsp:nvSpPr>
      <dsp:spPr>
        <a:xfrm>
          <a:off x="2886825" y="1022264"/>
          <a:ext cx="2555999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rgbClr val="002060"/>
              </a:solidFill>
              <a:latin typeface="+mj-lt"/>
              <a:cs typeface="Calibri Light" panose="020F0302020204030204" pitchFamily="34" charset="0"/>
            </a:rPr>
            <a:t>Чтение (самостоятельное) </a:t>
          </a:r>
          <a:r>
            <a:rPr lang="en-US" sz="1600" b="1" kern="1200" smtClean="0">
              <a:solidFill>
                <a:srgbClr val="002060"/>
              </a:solidFill>
              <a:latin typeface="+mj-lt"/>
            </a:rPr>
            <a:t>1</a:t>
          </a:r>
          <a:r>
            <a:rPr lang="ru-RU" sz="1600" b="1" kern="1200" smtClean="0">
              <a:solidFill>
                <a:srgbClr val="002060"/>
              </a:solidFill>
              <a:latin typeface="+mj-lt"/>
            </a:rPr>
            <a:t>0%</a:t>
          </a:r>
          <a:endParaRPr lang="ru-RU" sz="1600" kern="1200" dirty="0">
            <a:solidFill>
              <a:srgbClr val="002060"/>
            </a:solidFill>
            <a:latin typeface="+mj-lt"/>
          </a:endParaRPr>
        </a:p>
      </dsp:txBody>
      <dsp:txXfrm>
        <a:off x="3334125" y="1022264"/>
        <a:ext cx="1661399" cy="813231"/>
      </dsp:txXfrm>
    </dsp:sp>
    <dsp:sp modelId="{462DBFFD-4A83-4EC1-AA7A-9D31087D3738}">
      <dsp:nvSpPr>
        <dsp:cNvPr id="0" name=""/>
        <dsp:cNvSpPr/>
      </dsp:nvSpPr>
      <dsp:spPr>
        <a:xfrm>
          <a:off x="2295605" y="1835496"/>
          <a:ext cx="3738439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Аудио-видео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обучение 20% </a:t>
          </a:r>
          <a:endParaRPr lang="ru-RU" sz="1800" b="1" kern="1200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2949832" y="1835496"/>
        <a:ext cx="2429985" cy="813231"/>
      </dsp:txXfrm>
    </dsp:sp>
    <dsp:sp modelId="{91EF2A46-4520-458E-A449-1DEFECE74BE3}">
      <dsp:nvSpPr>
        <dsp:cNvPr id="0" name=""/>
        <dsp:cNvSpPr/>
      </dsp:nvSpPr>
      <dsp:spPr>
        <a:xfrm>
          <a:off x="1721704" y="2648728"/>
          <a:ext cx="4886241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Демонстрация 30%</a:t>
          </a:r>
          <a:endParaRPr lang="ru-RU" sz="1800" b="1" kern="1200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2576796" y="2648728"/>
        <a:ext cx="3176057" cy="813231"/>
      </dsp:txXfrm>
    </dsp:sp>
    <dsp:sp modelId="{714DD780-4AF5-486C-875B-F34E878DC6EC}">
      <dsp:nvSpPr>
        <dsp:cNvPr id="0" name=""/>
        <dsp:cNvSpPr/>
      </dsp:nvSpPr>
      <dsp:spPr>
        <a:xfrm>
          <a:off x="1147802" y="3461960"/>
          <a:ext cx="6034044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Работа в группах 50%</a:t>
          </a:r>
          <a:endParaRPr lang="ru-RU" sz="1800" b="1" kern="1200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2203760" y="3461960"/>
        <a:ext cx="3922129" cy="813231"/>
      </dsp:txXfrm>
    </dsp:sp>
    <dsp:sp modelId="{8ACFB5BA-A3E7-4CBC-9219-4D0345A89C52}">
      <dsp:nvSpPr>
        <dsp:cNvPr id="0" name=""/>
        <dsp:cNvSpPr/>
      </dsp:nvSpPr>
      <dsp:spPr>
        <a:xfrm>
          <a:off x="573901" y="4275192"/>
          <a:ext cx="7181847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В процессе деятельности 75%</a:t>
          </a:r>
          <a:endParaRPr lang="ru-RU" sz="1800" kern="1200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830724" y="4275192"/>
        <a:ext cx="4668200" cy="813231"/>
      </dsp:txXfrm>
    </dsp:sp>
    <dsp:sp modelId="{38AC7BC3-9B92-45B1-B35C-1A846134A63E}">
      <dsp:nvSpPr>
        <dsp:cNvPr id="0" name=""/>
        <dsp:cNvSpPr/>
      </dsp:nvSpPr>
      <dsp:spPr>
        <a:xfrm>
          <a:off x="0" y="5088424"/>
          <a:ext cx="8329650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Обучение других 90%</a:t>
          </a:r>
          <a:endParaRPr lang="ru-RU" sz="1800" b="1" kern="1200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457688" y="5088424"/>
        <a:ext cx="5414272" cy="8132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403EE-ADFC-4F53-A355-49795BB016D7}">
      <dsp:nvSpPr>
        <dsp:cNvPr id="0" name=""/>
        <dsp:cNvSpPr/>
      </dsp:nvSpPr>
      <dsp:spPr>
        <a:xfrm>
          <a:off x="3280093" y="264462"/>
          <a:ext cx="1769462" cy="1022264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Лекция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5%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endParaRPr lang="ru-RU" sz="17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3280093" y="264462"/>
        <a:ext cx="1769462" cy="1022264"/>
      </dsp:txXfrm>
    </dsp:sp>
    <dsp:sp modelId="{81FC05E2-6B5B-4C38-8C21-B1F697035265}">
      <dsp:nvSpPr>
        <dsp:cNvPr id="0" name=""/>
        <dsp:cNvSpPr/>
      </dsp:nvSpPr>
      <dsp:spPr>
        <a:xfrm>
          <a:off x="2886825" y="1022264"/>
          <a:ext cx="2555999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+mj-lt"/>
              <a:cs typeface="Calibri Light" panose="020F0302020204030204" pitchFamily="34" charset="0"/>
            </a:rPr>
            <a:t>Чтение (самостоятельное) </a:t>
          </a:r>
          <a:r>
            <a:rPr lang="ru-RU" sz="1600" b="1" kern="1200" dirty="0" smtClean="0">
              <a:solidFill>
                <a:srgbClr val="FF0000"/>
              </a:solidFill>
              <a:latin typeface="+mj-lt"/>
              <a:cs typeface="Calibri Light" panose="020F0302020204030204" pitchFamily="34" charset="0"/>
            </a:rPr>
            <a:t>0%</a:t>
          </a:r>
          <a:endParaRPr lang="ru-RU" sz="1600" kern="1200" dirty="0">
            <a:solidFill>
              <a:srgbClr val="FF0000"/>
            </a:solidFill>
            <a:latin typeface="+mj-lt"/>
          </a:endParaRPr>
        </a:p>
      </dsp:txBody>
      <dsp:txXfrm>
        <a:off x="3334125" y="1022264"/>
        <a:ext cx="1661399" cy="813231"/>
      </dsp:txXfrm>
    </dsp:sp>
    <dsp:sp modelId="{462DBFFD-4A83-4EC1-AA7A-9D31087D3738}">
      <dsp:nvSpPr>
        <dsp:cNvPr id="0" name=""/>
        <dsp:cNvSpPr/>
      </dsp:nvSpPr>
      <dsp:spPr>
        <a:xfrm>
          <a:off x="2295605" y="1835496"/>
          <a:ext cx="3738439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Аудио-видео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Обучение </a:t>
          </a:r>
          <a:r>
            <a:rPr lang="ru-RU" sz="1800" b="1" kern="1200" dirty="0" smtClean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0%</a:t>
          </a:r>
          <a:endParaRPr lang="ru-RU" sz="1800" b="1" kern="1200" dirty="0">
            <a:solidFill>
              <a:srgbClr val="FF000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2949832" y="1835496"/>
        <a:ext cx="2429985" cy="813231"/>
      </dsp:txXfrm>
    </dsp:sp>
    <dsp:sp modelId="{91EF2A46-4520-458E-A449-1DEFECE74BE3}">
      <dsp:nvSpPr>
        <dsp:cNvPr id="0" name=""/>
        <dsp:cNvSpPr/>
      </dsp:nvSpPr>
      <dsp:spPr>
        <a:xfrm>
          <a:off x="1721704" y="2648728"/>
          <a:ext cx="4886241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Демонстрация </a:t>
          </a:r>
          <a:r>
            <a:rPr lang="ru-RU" sz="1800" b="1" kern="1200" dirty="0" smtClean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0%</a:t>
          </a:r>
          <a:endParaRPr lang="ru-RU" sz="1800" b="1" kern="1200" dirty="0">
            <a:solidFill>
              <a:srgbClr val="FF000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2576796" y="2648728"/>
        <a:ext cx="3176057" cy="813231"/>
      </dsp:txXfrm>
    </dsp:sp>
    <dsp:sp modelId="{714DD780-4AF5-486C-875B-F34E878DC6EC}">
      <dsp:nvSpPr>
        <dsp:cNvPr id="0" name=""/>
        <dsp:cNvSpPr/>
      </dsp:nvSpPr>
      <dsp:spPr>
        <a:xfrm>
          <a:off x="1147802" y="3461960"/>
          <a:ext cx="6034044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Работа в группах 50%</a:t>
          </a:r>
          <a:endParaRPr lang="ru-RU" sz="1800" b="1" kern="1200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2203760" y="3461960"/>
        <a:ext cx="3922129" cy="813231"/>
      </dsp:txXfrm>
    </dsp:sp>
    <dsp:sp modelId="{8ACFB5BA-A3E7-4CBC-9219-4D0345A89C52}">
      <dsp:nvSpPr>
        <dsp:cNvPr id="0" name=""/>
        <dsp:cNvSpPr/>
      </dsp:nvSpPr>
      <dsp:spPr>
        <a:xfrm>
          <a:off x="573901" y="4275192"/>
          <a:ext cx="7181847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В процессе деятельности 75%</a:t>
          </a:r>
          <a:endParaRPr lang="ru-RU" sz="1800" kern="1200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830724" y="4275192"/>
        <a:ext cx="4668200" cy="813231"/>
      </dsp:txXfrm>
    </dsp:sp>
    <dsp:sp modelId="{38AC7BC3-9B92-45B1-B35C-1A846134A63E}">
      <dsp:nvSpPr>
        <dsp:cNvPr id="0" name=""/>
        <dsp:cNvSpPr/>
      </dsp:nvSpPr>
      <dsp:spPr>
        <a:xfrm>
          <a:off x="0" y="5088424"/>
          <a:ext cx="8329650" cy="813231"/>
        </a:xfrm>
        <a:prstGeom prst="trapezoid">
          <a:avLst>
            <a:gd name="adj" fmla="val 7057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Обучение других 90%</a:t>
          </a:r>
          <a:endParaRPr lang="ru-RU" sz="1800" b="1" kern="1200" dirty="0">
            <a:solidFill>
              <a:srgbClr val="002060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457688" y="5088424"/>
        <a:ext cx="5414272" cy="813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E1322C-ED8A-4ECD-A6FA-69DE2D3E41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7375" y="57151"/>
            <a:ext cx="6381750" cy="1914524"/>
          </a:xfrm>
        </p:spPr>
        <p:txBody>
          <a:bodyPr anchor="b"/>
          <a:lstStyle>
            <a:lvl1pPr algn="ctr">
              <a:defRPr sz="6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9158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ED7E32-3400-4D63-BFED-F7EBA722F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ABF597-FE66-4598-B4AC-071AE4D49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93FC2A-D58C-4695-BB7B-28067B70C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136D-E666-4423-9676-90C482C180BE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D38435-ED3A-49B2-A1B0-45344B590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D4F97E-BB43-484A-BA19-6A2EBD84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3F7D-7E1E-4A88-8451-CE896C0E0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45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B49CCF6-3D19-4EB9-AFB8-297CB3B7EF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B1F4BD9-1E3B-4D78-A3A9-F8F93E090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2A7E5B-326A-4F8F-ACD5-8AE74D94D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136D-E666-4423-9676-90C482C180BE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44D203-10B9-409B-9711-D84BF169E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9DA813-D245-43C7-9E33-F6E817DFA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3F7D-7E1E-4A88-8451-CE896C0E0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60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69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B53B7DA-E319-400B-AA9B-2BF4C84591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5782"/>
            <a:ext cx="12191998" cy="174171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FF3935-A434-465C-B9C4-DC327A50A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2675" y="18255"/>
            <a:ext cx="9753600" cy="1325563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252B50-0116-471A-9C04-BCCADDF63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770339-FAF9-498C-B112-4A60E00F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136D-E666-4423-9676-90C482C180BE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308909-539D-4600-847F-6DD98C404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4E6230-4D46-4EC2-99E9-67BAB7DE1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3F7D-7E1E-4A88-8451-CE896C0E0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07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173BB3-25A3-42A8-81F0-EDBFAE195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4F1FB1-E185-4D23-92C9-2D1E49438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6E4436-E7BF-474E-BB77-6081CD5B6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136D-E666-4423-9676-90C482C180BE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D872B4-84E7-41A6-863E-5D1C6FFD9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BDF55D-302C-4B2D-9377-EA9DDFCBD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3F7D-7E1E-4A88-8451-CE896C0E0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05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B0B21E-CBE4-4267-B2D2-E7B8E02F3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FF5A11-828B-417B-8A8D-B544ED1C0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6E6440-96F1-45E0-907A-15E087064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E7227-0CB9-412A-A11F-E1B32D98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136D-E666-4423-9676-90C482C180BE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F3B9F6-5585-4264-AF7E-DEBB3C7F6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C4D860-ACFD-41E7-BBF7-328940BCE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3F7D-7E1E-4A88-8451-CE896C0E0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59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B3FA3-2757-4B19-8D0E-9506EBB2E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48CB63-0F73-4DF4-96A6-D9894807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E4BDF7-24D6-41B9-89D6-563456F20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261A751-76FB-4300-A139-9F1A78A062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87F38A7-921B-4A3E-898C-700E0299F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CD0D85B-D00A-4226-9C2E-167EDEEEC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136D-E666-4423-9676-90C482C180BE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637F47E-403D-45B2-96DA-7A676FC53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3736EB3-1E9F-487F-90BD-FC7C0B8F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3F7D-7E1E-4A88-8451-CE896C0E0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00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69549-E5C0-42C0-A125-62F0DB1A4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CD6EA74-2DB6-4C85-A774-8D3D0EF0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136D-E666-4423-9676-90C482C180BE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956DFE1-31C1-46AF-9F17-14DD57837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D15E1F8-888C-4052-B32C-6B5991966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3F7D-7E1E-4A88-8451-CE896C0E0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36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AB2AA3C-7617-4A5C-83C8-413BFDDDE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136D-E666-4423-9676-90C482C180BE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89C991C-305B-4491-9089-CE568051C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3C3D20-B31E-49AE-96F7-F7C53B64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3F7D-7E1E-4A88-8451-CE896C0E0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43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95679-44D7-4E94-B377-3183B76B9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E04AC0-4202-48D3-8290-44D86E318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305F81-1C0E-472B-8ABC-49AED6E3A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BA60D0-3C90-4B89-A8A3-BF015E7C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136D-E666-4423-9676-90C482C180BE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B08EFA-899F-4165-BBD2-AEDB9A0B4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C86E68-9658-468F-A491-661A5836D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3F7D-7E1E-4A88-8451-CE896C0E0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36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4B6274-2366-42CD-A76A-CC782641E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D7A5CF4-6453-4B0A-9CC9-6657955E1B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F770C8-D2AF-4CF6-946D-E813B06D6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F9AF9A8-A912-4908-AEE0-953F8E5C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136D-E666-4423-9676-90C482C180BE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2020335-B526-49FD-A098-817158570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DF3E27-CED9-4DBF-B26D-A1B6CBB10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3F7D-7E1E-4A88-8451-CE896C0E0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70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B69574-7D6B-4C65-8746-02BAF59D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516DE8-8901-4262-880F-C11A0BEE7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2F08F9-9DC9-4268-841F-EE5D3AE63B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5136D-E666-4423-9676-90C482C180BE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7046A8-8E79-40FB-96E2-42CEFFC02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859F98-2616-4E4D-8880-C3F1F7C05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E3F7D-7E1E-4A88-8451-CE896C0E0D5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  <a:extLst>
              <a:ext uri="{FF2B5EF4-FFF2-40B4-BE49-F238E27FC236}">
                <a16:creationId xmlns:a16="http://schemas.microsoft.com/office/drawing/2014/main" id="{4348BB99-0BFF-41BD-9D9D-8FB5F132605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64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DD2745-47F1-4C93-8E11-ADC46197A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0250" y="545284"/>
            <a:ext cx="6381750" cy="2475014"/>
          </a:xfrm>
        </p:spPr>
        <p:txBody>
          <a:bodyPr>
            <a:noAutofit/>
          </a:bodyPr>
          <a:lstStyle/>
          <a:p>
            <a:r>
              <a:rPr lang="ru-RU" sz="5400" dirty="0"/>
              <a:t>Специфика проведения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мастер-класса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6912528" y="3322040"/>
            <a:ext cx="527947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Учитель русского языка и литературы </a:t>
            </a:r>
          </a:p>
          <a:p>
            <a:pPr algn="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МБОУ гимназии №19 им. Н.З. 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Поповичевой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г. Липецка</a:t>
            </a:r>
          </a:p>
          <a:p>
            <a:pPr algn="r"/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Батракова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Вера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Евгениевна</a:t>
            </a:r>
            <a:endParaRPr lang="ru-RU" sz="1700" b="1" dirty="0">
              <a:solidFill>
                <a:schemeClr val="tx2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7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E0525-2012-4B8F-B372-F16F0233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Мастер-класс по методике обучения и воспитания по преподаваемому предмету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DF345-395E-4A9C-ABD7-53C13642F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5" y="1825625"/>
            <a:ext cx="11896549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	Мастер делится со слушателями своей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уникальной методикой, которая применялась и успешно внедрялась им.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	Методика мастер-класса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не имеет строгих и единых норм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она основана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интуиции матера и восприимчивости слушателя.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	Принцип: «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Я знаю, как это делать. Я научу вас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	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Мастер-класс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двусторонний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процесс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отношения «преподаватель» – «слушатель» является необходимым.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	Непрерывный контакт, индивидуальный подход к каждому слушателю – то, что отличает мастер-класс от других форм и методов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382927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E0525-2012-4B8F-B372-F16F0233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Следует обратить внимание на: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DF345-395E-4A9C-ABD7-53C13642F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393" y="1825624"/>
            <a:ext cx="11518085" cy="4793289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речь и голос (тон, сила, выразительность, дикция, интонация, техника речи);</a:t>
            </a:r>
          </a:p>
          <a:p>
            <a:r>
              <a:rPr lang="ru-RU" dirty="0"/>
              <a:t>мимику, жест, управление эмоциями, чтение эмоционального состояния на лице;</a:t>
            </a:r>
          </a:p>
          <a:p>
            <a:r>
              <a:rPr lang="ru-RU" dirty="0"/>
              <a:t>пантомимику (осанка, умение стоять, сидеть, наблюдать за поведение участников);</a:t>
            </a:r>
          </a:p>
          <a:p>
            <a:r>
              <a:rPr lang="ru-RU" dirty="0"/>
              <a:t>умение сосредоточиться на предмете разговора, </a:t>
            </a:r>
            <a:r>
              <a:rPr lang="ru-RU" dirty="0" smtClean="0"/>
              <a:t>отсутствие скованности</a:t>
            </a:r>
            <a:r>
              <a:rPr lang="ru-RU" dirty="0"/>
              <a:t>;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/>
              <a:t>искусство общения: психологическая избирательность, способность к педагогическому вниманию, </a:t>
            </a:r>
            <a:r>
              <a:rPr lang="ru-RU" dirty="0" err="1"/>
              <a:t>эмпатия</a:t>
            </a:r>
            <a:r>
              <a:rPr lang="ru-RU" dirty="0"/>
              <a:t>;</a:t>
            </a:r>
          </a:p>
          <a:p>
            <a:r>
              <a:rPr lang="ru-RU" dirty="0"/>
              <a:t>педагогическую импровизацию: умение работать по плану «в голове», привлекать личный опыт, управлять незапланированными ситуациями;</a:t>
            </a:r>
          </a:p>
          <a:p>
            <a:r>
              <a:rPr lang="ru-RU" dirty="0"/>
              <a:t>психологическую зоркость, умение вычислять «гениев» и поддерживать «отстающих</a:t>
            </a:r>
            <a:r>
              <a:rPr lang="ru-RU" dirty="0" smtClean="0"/>
              <a:t>»;</a:t>
            </a:r>
          </a:p>
          <a:p>
            <a:r>
              <a:rPr lang="ru-RU" dirty="0"/>
              <a:t>коммуникативную культуру, умение вести диалог, дискуссию;</a:t>
            </a:r>
          </a:p>
          <a:p>
            <a:r>
              <a:rPr lang="ru-RU" dirty="0"/>
              <a:t>чувство времени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32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E0525-2012-4B8F-B372-F16F0233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cs typeface="Arial" panose="020B0604020202020204" pitchFamily="34" charset="0"/>
              </a:rPr>
              <a:t>Критерии качества подготовки и проведения мастер-класса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DF345-395E-4A9C-ABD7-53C13642F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Презентативность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(выраженность инновационной идеи, уровень ее представления, культура презентации идеи, ее популярность в практике образования);</a:t>
            </a: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Актуальность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эксклюзивность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(ярко выраженная индивидуальность, выбор, полнота и оригинальность решения инновационных идей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Мотивированность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(включение каждого в активную творческую деятельность по созданию);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Оптимальность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(достаточность использования средств на занятии, их сочетание, связь с целью и результатом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eriod" startAt="2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5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E0525-2012-4B8F-B372-F16F0233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cs typeface="Arial" panose="020B0604020202020204" pitchFamily="34" charset="0"/>
              </a:rPr>
              <a:t>Критерии качества подготовки и проведения мастер-класса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DF345-395E-4A9C-ABD7-53C13642F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6387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Эффективность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(результативность, полученная для каждого участника мастер-класса. Каков эффект развития? Что это дает конкретно участникам? Умение адекватно проанализировать результаты своей деятельности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Технологичность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(четкий алгоритм занятия: фазы, этапы, процедуры);</a:t>
            </a: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Культура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педагога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(эрудиция, нестандартное мышление, стиль общения);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Прогрессивность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(актуальность научного содержания и приемов обучения, наличие новых идей, соответствие тенденциям современного образования и методике обучения).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97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E0525-2012-4B8F-B372-F16F0233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Рекомендации экспертам по оцениванию конкурсных испытаний заключительного этапа Всероссийского конкурса «Учитель года России» 2023 года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DF345-395E-4A9C-ABD7-53C13642F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6387" cy="4351338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Критерий 1. Методическая обоснованность. </a:t>
            </a:r>
            <a:endParaRPr lang="ru-RU" dirty="0" smtClean="0"/>
          </a:p>
          <a:p>
            <a:pPr algn="just"/>
            <a:r>
              <a:rPr lang="ru-RU" dirty="0" smtClean="0"/>
              <a:t>Критерий </a:t>
            </a:r>
            <a:r>
              <a:rPr lang="ru-RU" dirty="0"/>
              <a:t>2. Практическая значимость и применимость. </a:t>
            </a:r>
            <a:endParaRPr lang="ru-RU" dirty="0" smtClean="0"/>
          </a:p>
          <a:p>
            <a:pPr algn="just"/>
            <a:r>
              <a:rPr lang="ru-RU" dirty="0" smtClean="0"/>
              <a:t>Критерий </a:t>
            </a:r>
            <a:r>
              <a:rPr lang="ru-RU" dirty="0"/>
              <a:t>3. Актуальность и глубина предметного </a:t>
            </a:r>
            <a:r>
              <a:rPr lang="ru-RU" dirty="0" smtClean="0"/>
              <a:t>содержания.</a:t>
            </a:r>
          </a:p>
          <a:p>
            <a:pPr algn="just"/>
            <a:r>
              <a:rPr lang="ru-RU" dirty="0" smtClean="0"/>
              <a:t>Критерий </a:t>
            </a:r>
            <a:r>
              <a:rPr lang="ru-RU" dirty="0"/>
              <a:t>4. Эффективность форм педагогического </a:t>
            </a:r>
            <a:r>
              <a:rPr lang="ru-RU" dirty="0" smtClean="0"/>
              <a:t>взаимодействия.</a:t>
            </a:r>
          </a:p>
          <a:p>
            <a:pPr algn="just"/>
            <a:r>
              <a:rPr lang="ru-RU" dirty="0" smtClean="0"/>
              <a:t>Критерий </a:t>
            </a:r>
            <a:r>
              <a:rPr lang="ru-RU" dirty="0"/>
              <a:t>5. Информационная, коммуникативная культура и культура </a:t>
            </a:r>
            <a:r>
              <a:rPr lang="ru-RU" dirty="0" err="1"/>
              <a:t>самопрезентации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Критерий </a:t>
            </a:r>
            <a:r>
              <a:rPr lang="ru-RU" dirty="0"/>
              <a:t>6. Рефлексивная культура.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7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E0525-2012-4B8F-B372-F16F0233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Рекомендации экспертам по оцениванию конкурсных испытаний заключительного этапа Всероссийского конкурса «Учитель года России» 2023 года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1" t="2078" b="2959"/>
          <a:stretch/>
        </p:blipFill>
        <p:spPr>
          <a:xfrm>
            <a:off x="955999" y="1979802"/>
            <a:ext cx="8850731" cy="3494160"/>
          </a:xfr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EEAFAFB-1E8B-4790-AB92-1C825C5212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619928" y="4471332"/>
            <a:ext cx="2271902" cy="2271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0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DD2745-47F1-4C93-8E11-ADC46197A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0250" y="545284"/>
            <a:ext cx="6381750" cy="2475014"/>
          </a:xfrm>
        </p:spPr>
        <p:txBody>
          <a:bodyPr>
            <a:noAutofit/>
          </a:bodyPr>
          <a:lstStyle/>
          <a:p>
            <a:r>
              <a:rPr lang="ru-RU" sz="5400" dirty="0"/>
              <a:t>Специфика проведения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мастер-класса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6912528" y="3322040"/>
            <a:ext cx="527947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Учитель русского языка и литературы </a:t>
            </a:r>
          </a:p>
          <a:p>
            <a:pPr algn="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МБОУ гимназии №19 им. Н.З. 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Поповичевой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г. Липецка</a:t>
            </a:r>
          </a:p>
          <a:p>
            <a:pPr algn="r"/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Батракова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Вера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Евгениевна</a:t>
            </a:r>
            <a:endParaRPr lang="ru-RU" sz="1700" b="1" dirty="0">
              <a:solidFill>
                <a:schemeClr val="tx2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43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91" y="471181"/>
            <a:ext cx="9404059" cy="626937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Выноска-облако 5"/>
          <p:cNvSpPr/>
          <p:nvPr/>
        </p:nvSpPr>
        <p:spPr>
          <a:xfrm>
            <a:off x="8682606" y="570451"/>
            <a:ext cx="1937856" cy="1208015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носка-облако 6"/>
          <p:cNvSpPr/>
          <p:nvPr/>
        </p:nvSpPr>
        <p:spPr>
          <a:xfrm>
            <a:off x="2744599" y="570450"/>
            <a:ext cx="1937856" cy="1208015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-облако 7"/>
          <p:cNvSpPr/>
          <p:nvPr/>
        </p:nvSpPr>
        <p:spPr>
          <a:xfrm>
            <a:off x="10254144" y="3001859"/>
            <a:ext cx="1937856" cy="1208015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Выноска-облако 8"/>
          <p:cNvSpPr/>
          <p:nvPr/>
        </p:nvSpPr>
        <p:spPr>
          <a:xfrm>
            <a:off x="943763" y="3554324"/>
            <a:ext cx="1937856" cy="1208015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носка-облако 9"/>
          <p:cNvSpPr/>
          <p:nvPr/>
        </p:nvSpPr>
        <p:spPr>
          <a:xfrm>
            <a:off x="5286463" y="5076737"/>
            <a:ext cx="1937856" cy="1208015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940567" y="955695"/>
            <a:ext cx="1421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Когда обед?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008851" y="817196"/>
            <a:ext cx="1455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Опять что-то слушать…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98958" y="3973665"/>
            <a:ext cx="1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Кто это?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437465" y="5357578"/>
            <a:ext cx="163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Зачем мы здесь?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0599491" y="3231159"/>
            <a:ext cx="1434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Может, мне уйти??</a:t>
            </a:r>
            <a:endParaRPr lang="ru-RU" dirty="0"/>
          </a:p>
        </p:txBody>
      </p:sp>
      <p:sp>
        <p:nvSpPr>
          <p:cNvPr id="16" name="Выноска-облако 15"/>
          <p:cNvSpPr/>
          <p:nvPr/>
        </p:nvSpPr>
        <p:spPr>
          <a:xfrm>
            <a:off x="5557704" y="721019"/>
            <a:ext cx="1937856" cy="1208015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533935" y="1001860"/>
            <a:ext cx="2025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Так. А аванс когда?</a:t>
            </a:r>
          </a:p>
          <a:p>
            <a:r>
              <a:rPr lang="ru-RU" dirty="0" smtClean="0"/>
              <a:t>Он будет вообще?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30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облако слов">
            <a:extLst>
              <a:ext uri="{FF2B5EF4-FFF2-40B4-BE49-F238E27FC236}">
                <a16:creationId xmlns:a16="http://schemas.microsoft.com/office/drawing/2014/main" id="{1E177BBD-E4B0-4B19-9BA8-68E3AA388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363" y="2592053"/>
            <a:ext cx="2556004" cy="191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29202E2C-6EA5-4D00-8149-67BE9D5800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74070"/>
              </p:ext>
            </p:extLst>
          </p:nvPr>
        </p:nvGraphicFramePr>
        <p:xfrm>
          <a:off x="3186508" y="1183101"/>
          <a:ext cx="8126942" cy="5417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6EDA42A-401E-4C7D-BF88-F36DD65117C1}"/>
              </a:ext>
            </a:extLst>
          </p:cNvPr>
          <p:cNvSpPr txBox="1"/>
          <p:nvPr/>
        </p:nvSpPr>
        <p:spPr>
          <a:xfrm>
            <a:off x="320098" y="552359"/>
            <a:ext cx="4756535" cy="1279124"/>
          </a:xfrm>
          <a:prstGeom prst="rect">
            <a:avLst/>
          </a:prstGeom>
          <a:noFill/>
        </p:spPr>
        <p:txBody>
          <a:bodyPr wrap="square" rIns="143981" bIns="35996" spcCol="36000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Пирамида </a:t>
            </a:r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</a:b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обучения </a:t>
            </a:r>
          </a:p>
        </p:txBody>
      </p:sp>
    </p:spTree>
    <p:extLst>
      <p:ext uri="{BB962C8B-B14F-4D97-AF65-F5344CB8AC3E}">
        <p14:creationId xmlns:p14="http://schemas.microsoft.com/office/powerpoint/2010/main" val="45071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6EDA42A-401E-4C7D-BF88-F36DD65117C1}"/>
              </a:ext>
            </a:extLst>
          </p:cNvPr>
          <p:cNvSpPr txBox="1"/>
          <p:nvPr/>
        </p:nvSpPr>
        <p:spPr>
          <a:xfrm>
            <a:off x="320097" y="644638"/>
            <a:ext cx="4756535" cy="1264376"/>
          </a:xfrm>
          <a:prstGeom prst="rect">
            <a:avLst/>
          </a:prstGeom>
          <a:noFill/>
        </p:spPr>
        <p:txBody>
          <a:bodyPr wrap="square" rIns="143981" bIns="35996" spcCol="36000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Segoe UI" panose="020B0502040204020203" pitchFamily="34" charset="0"/>
              </a:rPr>
              <a:t>Пирамида </a:t>
            </a:r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Segoe UI" panose="020B0502040204020203" pitchFamily="34" charset="0"/>
              </a:rPr>
            </a:b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Segoe UI" panose="020B0502040204020203" pitchFamily="34" charset="0"/>
              </a:rPr>
              <a:t>обучения 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178668A4-5F12-4432-AAB6-B1D3791775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3564096"/>
              </p:ext>
            </p:extLst>
          </p:nvPr>
        </p:nvGraphicFramePr>
        <p:xfrm>
          <a:off x="3649829" y="478172"/>
          <a:ext cx="8329650" cy="5901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104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6EDA42A-401E-4C7D-BF88-F36DD65117C1}"/>
              </a:ext>
            </a:extLst>
          </p:cNvPr>
          <p:cNvSpPr txBox="1"/>
          <p:nvPr/>
        </p:nvSpPr>
        <p:spPr>
          <a:xfrm>
            <a:off x="1117052" y="1089255"/>
            <a:ext cx="4756535" cy="1264376"/>
          </a:xfrm>
          <a:prstGeom prst="rect">
            <a:avLst/>
          </a:prstGeom>
          <a:noFill/>
        </p:spPr>
        <p:txBody>
          <a:bodyPr wrap="square" rIns="143981" bIns="35996" spcCol="36000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Segoe UI" panose="020B0502040204020203" pitchFamily="34" charset="0"/>
              </a:rPr>
              <a:t>Пирамида </a:t>
            </a:r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Segoe UI" panose="020B0502040204020203" pitchFamily="34" charset="0"/>
              </a:rPr>
            </a:b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Segoe UI" panose="020B0502040204020203" pitchFamily="34" charset="0"/>
              </a:rPr>
              <a:t>обучения 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178668A4-5F12-4432-AAB6-B1D3791775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9463688"/>
              </p:ext>
            </p:extLst>
          </p:nvPr>
        </p:nvGraphicFramePr>
        <p:xfrm>
          <a:off x="3649829" y="478172"/>
          <a:ext cx="8329650" cy="5901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9043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E0525-2012-4B8F-B372-F16F0233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Цель 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проведения мастер-класса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DF345-395E-4A9C-ABD7-53C13642F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7983" y="2236686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условий для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профессионального и личностного развития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педагога средствами организованной коммуникации (приобретение опыта подготовки проектирования адаптивной образовательной среды и формирование индивидуального стиля творческой педагогической деятельности).</a:t>
            </a:r>
          </a:p>
        </p:txBody>
      </p:sp>
    </p:spTree>
    <p:extLst>
      <p:ext uri="{BB962C8B-B14F-4D97-AF65-F5344CB8AC3E}">
        <p14:creationId xmlns:p14="http://schemas.microsoft.com/office/powerpoint/2010/main" val="173522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E0525-2012-4B8F-B372-F16F0233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cs typeface="Arial" panose="020B0604020202020204" pitchFamily="34" charset="0"/>
              </a:rPr>
              <a:t>Задачи мастер-класса: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DF345-395E-4A9C-ABD7-53C13642F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144" y="2110851"/>
            <a:ext cx="10839275" cy="4351338"/>
          </a:xfrm>
        </p:spPr>
        <p:txBody>
          <a:bodyPr>
            <a:normAutofit/>
          </a:bodyPr>
          <a:lstStyle/>
          <a:p>
            <a:pPr algn="just"/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передача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продуктивных способов работы;</a:t>
            </a:r>
          </a:p>
          <a:p>
            <a:pPr algn="just"/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обобщение опыта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педагога по определенной проблеме;</a:t>
            </a:r>
          </a:p>
          <a:p>
            <a:pPr algn="just"/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трансляция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педагогом-мастером своего опыта;</a:t>
            </a:r>
          </a:p>
          <a:p>
            <a:pPr algn="just"/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совместная отработка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методических приемов;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оказание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реальной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помощи участникам мастер-класса в определении задач саморазвития и формирования индивидуальной траектории развития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93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E0525-2012-4B8F-B372-F16F0233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cs typeface="Arial" panose="020B0604020202020204" pitchFamily="34" charset="0"/>
              </a:rPr>
              <a:t>Особенности проведения </a:t>
            </a:r>
            <a:br>
              <a:rPr lang="ru-RU" dirty="0" smtClean="0">
                <a:cs typeface="Arial" panose="020B0604020202020204" pitchFamily="34" charset="0"/>
              </a:rPr>
            </a:br>
            <a:r>
              <a:rPr lang="ru-RU" dirty="0" smtClean="0">
                <a:cs typeface="Arial" panose="020B0604020202020204" pitchFamily="34" charset="0"/>
              </a:rPr>
              <a:t>мастер-класса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DF345-395E-4A9C-ABD7-53C13642F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основная форма взаимодействия со слушателями —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сотрудничество, сотворчество, совместный поиск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формы, методы, технологии работы в процессе проведения мастер-класса участникам не навязываются, а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предлагаются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технологии проведения мастер-класса главное — не сообщить и освоить информацию, а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передать способы деятельности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будь то прием, метод, методика или технология;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одном из этапов мастер-класса слушателям предлагается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самостоятельная работа в малых группах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создающая условия для включения всех в активную деятельность и позволяющая провести обмен мнениями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47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E0525-2012-4B8F-B372-F16F0233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МЕТОДЫ: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DF345-395E-4A9C-ABD7-53C13642F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42989" cy="4351338"/>
          </a:xfrm>
        </p:spPr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демонстрация;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объяснение;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наблюдение;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упражнение;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изучение документов и результатов деятельности педагога-мастера, разработок дидактических материалов для использования в собственной педагогической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418155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786</Words>
  <Application>Microsoft Office PowerPoint</Application>
  <PresentationFormat>Широкоэкранный</PresentationFormat>
  <Paragraphs>91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Segoe UI</vt:lpstr>
      <vt:lpstr>Тема Office</vt:lpstr>
      <vt:lpstr>Специфика проведения  мастер-класса</vt:lpstr>
      <vt:lpstr>Презентация PowerPoint</vt:lpstr>
      <vt:lpstr>Презентация PowerPoint</vt:lpstr>
      <vt:lpstr>Презентация PowerPoint</vt:lpstr>
      <vt:lpstr>Презентация PowerPoint</vt:lpstr>
      <vt:lpstr>Цель проведения мастер-класса</vt:lpstr>
      <vt:lpstr>Задачи мастер-класса:</vt:lpstr>
      <vt:lpstr>Особенности проведения  мастер-класса</vt:lpstr>
      <vt:lpstr>МЕТОДЫ:</vt:lpstr>
      <vt:lpstr>Мастер-класс по методике обучения и воспитания по преподаваемому предмету</vt:lpstr>
      <vt:lpstr>Следует обратить внимание на:</vt:lpstr>
      <vt:lpstr>Критерии качества подготовки и проведения мастер-класса</vt:lpstr>
      <vt:lpstr>Критерии качества подготовки и проведения мастер-класса</vt:lpstr>
      <vt:lpstr>Рекомендации экспертам по оцениванию конкурсных испытаний заключительного этапа Всероссийского конкурса «Учитель года России» 2023 года</vt:lpstr>
      <vt:lpstr>Рекомендации экспертам по оцениванию конкурсных испытаний заключительного этапа Всероссийского конкурса «Учитель года России» 2023 года</vt:lpstr>
      <vt:lpstr>Специфика проведения  мастер-класса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Euge</cp:lastModifiedBy>
  <cp:revision>16</cp:revision>
  <dcterms:created xsi:type="dcterms:W3CDTF">2021-05-01T17:59:24Z</dcterms:created>
  <dcterms:modified xsi:type="dcterms:W3CDTF">2024-08-20T09:34:12Z</dcterms:modified>
</cp:coreProperties>
</file>